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66" r:id="rId2"/>
    <p:sldMasterId id="2147483648" r:id="rId3"/>
  </p:sldMasterIdLst>
  <p:notesMasterIdLst>
    <p:notesMasterId r:id="rId39"/>
  </p:notesMasterIdLst>
  <p:sldIdLst>
    <p:sldId id="256" r:id="rId4"/>
    <p:sldId id="591" r:id="rId5"/>
    <p:sldId id="258" r:id="rId6"/>
    <p:sldId id="259" r:id="rId7"/>
    <p:sldId id="527" r:id="rId8"/>
    <p:sldId id="507" r:id="rId9"/>
    <p:sldId id="519" r:id="rId10"/>
    <p:sldId id="577" r:id="rId11"/>
    <p:sldId id="495" r:id="rId12"/>
    <p:sldId id="585" r:id="rId13"/>
    <p:sldId id="307" r:id="rId14"/>
    <p:sldId id="437" r:id="rId15"/>
    <p:sldId id="586" r:id="rId16"/>
    <p:sldId id="451" r:id="rId17"/>
    <p:sldId id="472" r:id="rId18"/>
    <p:sldId id="576" r:id="rId19"/>
    <p:sldId id="261" r:id="rId20"/>
    <p:sldId id="604" r:id="rId21"/>
    <p:sldId id="583" r:id="rId22"/>
    <p:sldId id="556" r:id="rId23"/>
    <p:sldId id="590" r:id="rId24"/>
    <p:sldId id="592" r:id="rId25"/>
    <p:sldId id="595" r:id="rId26"/>
    <p:sldId id="262" r:id="rId27"/>
    <p:sldId id="540" r:id="rId28"/>
    <p:sldId id="593" r:id="rId29"/>
    <p:sldId id="536" r:id="rId30"/>
    <p:sldId id="599" r:id="rId31"/>
    <p:sldId id="603" r:id="rId32"/>
    <p:sldId id="600" r:id="rId33"/>
    <p:sldId id="598" r:id="rId34"/>
    <p:sldId id="597" r:id="rId35"/>
    <p:sldId id="601" r:id="rId36"/>
    <p:sldId id="602" r:id="rId37"/>
    <p:sldId id="60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0" autoAdjust="0"/>
    <p:restoredTop sz="94660"/>
  </p:normalViewPr>
  <p:slideViewPr>
    <p:cSldViewPr snapToGrid="0">
      <p:cViewPr varScale="1">
        <p:scale>
          <a:sx n="76" d="100"/>
          <a:sy n="76" d="100"/>
        </p:scale>
        <p:origin x="256"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Heckman" userId="b8224863-8511-4ee9-bc83-d1d4519e6dc2" providerId="ADAL" clId="{FCE3943C-4CBF-4E0F-BCF1-B572157450F7}"/>
    <pc:docChg chg="custSel addSld delSld modSld sldOrd addMainMaster modMainMaster">
      <pc:chgData name="Tim Heckman" userId="b8224863-8511-4ee9-bc83-d1d4519e6dc2" providerId="ADAL" clId="{FCE3943C-4CBF-4E0F-BCF1-B572157450F7}" dt="2025-05-20T19:38:00.643" v="4909" actId="20577"/>
      <pc:docMkLst>
        <pc:docMk/>
      </pc:docMkLst>
      <pc:sldChg chg="ord">
        <pc:chgData name="Tim Heckman" userId="b8224863-8511-4ee9-bc83-d1d4519e6dc2" providerId="ADAL" clId="{FCE3943C-4CBF-4E0F-BCF1-B572157450F7}" dt="2025-05-20T17:01:49.897" v="340"/>
        <pc:sldMkLst>
          <pc:docMk/>
          <pc:sldMk cId="4050627127" sldId="261"/>
        </pc:sldMkLst>
      </pc:sldChg>
      <pc:sldChg chg="addSp delSp modSp mod">
        <pc:chgData name="Tim Heckman" userId="b8224863-8511-4ee9-bc83-d1d4519e6dc2" providerId="ADAL" clId="{FCE3943C-4CBF-4E0F-BCF1-B572157450F7}" dt="2025-05-20T19:11:37.506" v="3207" actId="115"/>
        <pc:sldMkLst>
          <pc:docMk/>
          <pc:sldMk cId="3640634804" sldId="262"/>
        </pc:sldMkLst>
        <pc:spChg chg="mod">
          <ac:chgData name="Tim Heckman" userId="b8224863-8511-4ee9-bc83-d1d4519e6dc2" providerId="ADAL" clId="{FCE3943C-4CBF-4E0F-BCF1-B572157450F7}" dt="2025-05-20T17:13:49.824" v="837" actId="14100"/>
          <ac:spMkLst>
            <pc:docMk/>
            <pc:sldMk cId="3640634804" sldId="262"/>
            <ac:spMk id="2" creationId="{4B4FD7B4-FD27-4118-804C-615F10C81BE9}"/>
          </ac:spMkLst>
        </pc:spChg>
        <pc:spChg chg="mod">
          <ac:chgData name="Tim Heckman" userId="b8224863-8511-4ee9-bc83-d1d4519e6dc2" providerId="ADAL" clId="{FCE3943C-4CBF-4E0F-BCF1-B572157450F7}" dt="2025-05-20T19:11:37.506" v="3207" actId="115"/>
          <ac:spMkLst>
            <pc:docMk/>
            <pc:sldMk cId="3640634804" sldId="262"/>
            <ac:spMk id="3" creationId="{E1FE80E8-817E-4A69-ABC2-1701DC210E6D}"/>
          </ac:spMkLst>
        </pc:spChg>
        <pc:spChg chg="del">
          <ac:chgData name="Tim Heckman" userId="b8224863-8511-4ee9-bc83-d1d4519e6dc2" providerId="ADAL" clId="{FCE3943C-4CBF-4E0F-BCF1-B572157450F7}" dt="2025-05-20T17:13:38.267" v="834"/>
          <ac:spMkLst>
            <pc:docMk/>
            <pc:sldMk cId="3640634804" sldId="262"/>
            <ac:spMk id="4" creationId="{DA1D301E-09F7-4B35-839A-B7C56597F1CC}"/>
          </ac:spMkLst>
        </pc:spChg>
        <pc:picChg chg="add mod">
          <ac:chgData name="Tim Heckman" userId="b8224863-8511-4ee9-bc83-d1d4519e6dc2" providerId="ADAL" clId="{FCE3943C-4CBF-4E0F-BCF1-B572157450F7}" dt="2025-05-20T17:19:30.183" v="920" actId="1038"/>
          <ac:picMkLst>
            <pc:docMk/>
            <pc:sldMk cId="3640634804" sldId="262"/>
            <ac:picMk id="5" creationId="{F9F2AD2E-DB12-2B35-E1BA-C86D9B10F975}"/>
          </ac:picMkLst>
        </pc:picChg>
      </pc:sldChg>
      <pc:sldChg chg="modSp del mod">
        <pc:chgData name="Tim Heckman" userId="b8224863-8511-4ee9-bc83-d1d4519e6dc2" providerId="ADAL" clId="{FCE3943C-4CBF-4E0F-BCF1-B572157450F7}" dt="2025-05-20T19:18:12.204" v="3385" actId="47"/>
        <pc:sldMkLst>
          <pc:docMk/>
          <pc:sldMk cId="4085246951" sldId="263"/>
        </pc:sldMkLst>
        <pc:spChg chg="mod">
          <ac:chgData name="Tim Heckman" userId="b8224863-8511-4ee9-bc83-d1d4519e6dc2" providerId="ADAL" clId="{FCE3943C-4CBF-4E0F-BCF1-B572157450F7}" dt="2025-05-20T19:14:58.308" v="3224" actId="207"/>
          <ac:spMkLst>
            <pc:docMk/>
            <pc:sldMk cId="4085246951" sldId="263"/>
            <ac:spMk id="2" creationId="{60E70EDA-ED13-4841-90C1-C327095106F9}"/>
          </ac:spMkLst>
        </pc:spChg>
        <pc:spChg chg="mod">
          <ac:chgData name="Tim Heckman" userId="b8224863-8511-4ee9-bc83-d1d4519e6dc2" providerId="ADAL" clId="{FCE3943C-4CBF-4E0F-BCF1-B572157450F7}" dt="2025-05-20T19:15:02.415" v="3225" actId="14100"/>
          <ac:spMkLst>
            <pc:docMk/>
            <pc:sldMk cId="4085246951" sldId="263"/>
            <ac:spMk id="3" creationId="{9A30D5F9-B18E-4BB9-B4EA-4E1B5FD768DD}"/>
          </ac:spMkLst>
        </pc:spChg>
        <pc:spChg chg="mod">
          <ac:chgData name="Tim Heckman" userId="b8224863-8511-4ee9-bc83-d1d4519e6dc2" providerId="ADAL" clId="{FCE3943C-4CBF-4E0F-BCF1-B572157450F7}" dt="2025-05-20T19:15:08.775" v="3226" actId="14100"/>
          <ac:spMkLst>
            <pc:docMk/>
            <pc:sldMk cId="4085246951" sldId="263"/>
            <ac:spMk id="4" creationId="{1DCE5E07-8877-4B02-B592-02982E601EB0}"/>
          </ac:spMkLst>
        </pc:spChg>
      </pc:sldChg>
      <pc:sldChg chg="modSp mod">
        <pc:chgData name="Tim Heckman" userId="b8224863-8511-4ee9-bc83-d1d4519e6dc2" providerId="ADAL" clId="{FCE3943C-4CBF-4E0F-BCF1-B572157450F7}" dt="2025-05-20T17:47:22.184" v="1884" actId="20577"/>
        <pc:sldMkLst>
          <pc:docMk/>
          <pc:sldMk cId="2594959604" sldId="519"/>
        </pc:sldMkLst>
        <pc:spChg chg="mod">
          <ac:chgData name="Tim Heckman" userId="b8224863-8511-4ee9-bc83-d1d4519e6dc2" providerId="ADAL" clId="{FCE3943C-4CBF-4E0F-BCF1-B572157450F7}" dt="2025-05-20T17:47:22.184" v="1884" actId="20577"/>
          <ac:spMkLst>
            <pc:docMk/>
            <pc:sldMk cId="2594959604" sldId="519"/>
            <ac:spMk id="18434" creationId="{5DF12B15-8A6C-4D96-987B-37211500B7ED}"/>
          </ac:spMkLst>
        </pc:spChg>
      </pc:sldChg>
      <pc:sldChg chg="modSp mod">
        <pc:chgData name="Tim Heckman" userId="b8224863-8511-4ee9-bc83-d1d4519e6dc2" providerId="ADAL" clId="{FCE3943C-4CBF-4E0F-BCF1-B572157450F7}" dt="2025-05-20T17:54:36.650" v="2119" actId="20577"/>
        <pc:sldMkLst>
          <pc:docMk/>
          <pc:sldMk cId="1845534303" sldId="540"/>
        </pc:sldMkLst>
        <pc:spChg chg="mod">
          <ac:chgData name="Tim Heckman" userId="b8224863-8511-4ee9-bc83-d1d4519e6dc2" providerId="ADAL" clId="{FCE3943C-4CBF-4E0F-BCF1-B572157450F7}" dt="2025-05-20T17:36:43.514" v="1584" actId="20577"/>
          <ac:spMkLst>
            <pc:docMk/>
            <pc:sldMk cId="1845534303" sldId="540"/>
            <ac:spMk id="2" creationId="{3E2F4E1B-8664-4B36-841F-458C79A030FA}"/>
          </ac:spMkLst>
        </pc:spChg>
        <pc:spChg chg="mod">
          <ac:chgData name="Tim Heckman" userId="b8224863-8511-4ee9-bc83-d1d4519e6dc2" providerId="ADAL" clId="{FCE3943C-4CBF-4E0F-BCF1-B572157450F7}" dt="2025-05-20T17:54:36.650" v="2119" actId="20577"/>
          <ac:spMkLst>
            <pc:docMk/>
            <pc:sldMk cId="1845534303" sldId="540"/>
            <ac:spMk id="5" creationId="{13A4E0AF-01BB-48C2-A12C-4616B14AE6C1}"/>
          </ac:spMkLst>
        </pc:spChg>
      </pc:sldChg>
      <pc:sldChg chg="modSp mod">
        <pc:chgData name="Tim Heckman" userId="b8224863-8511-4ee9-bc83-d1d4519e6dc2" providerId="ADAL" clId="{FCE3943C-4CBF-4E0F-BCF1-B572157450F7}" dt="2025-05-20T17:49:06.300" v="1996" actId="1036"/>
        <pc:sldMkLst>
          <pc:docMk/>
          <pc:sldMk cId="2414607402" sldId="576"/>
        </pc:sldMkLst>
        <pc:spChg chg="mod">
          <ac:chgData name="Tim Heckman" userId="b8224863-8511-4ee9-bc83-d1d4519e6dc2" providerId="ADAL" clId="{FCE3943C-4CBF-4E0F-BCF1-B572157450F7}" dt="2025-05-20T17:48:53.663" v="1987" actId="20577"/>
          <ac:spMkLst>
            <pc:docMk/>
            <pc:sldMk cId="2414607402" sldId="576"/>
            <ac:spMk id="4" creationId="{935F0456-1C96-4C8D-9C7F-07F3167D2C8B}"/>
          </ac:spMkLst>
        </pc:spChg>
        <pc:picChg chg="mod">
          <ac:chgData name="Tim Heckman" userId="b8224863-8511-4ee9-bc83-d1d4519e6dc2" providerId="ADAL" clId="{FCE3943C-4CBF-4E0F-BCF1-B572157450F7}" dt="2025-05-20T17:49:06.300" v="1996" actId="1036"/>
          <ac:picMkLst>
            <pc:docMk/>
            <pc:sldMk cId="2414607402" sldId="576"/>
            <ac:picMk id="5" creationId="{1CB1083C-FC3F-4AB1-869C-BAC4410D1F58}"/>
          </ac:picMkLst>
        </pc:picChg>
      </pc:sldChg>
      <pc:sldChg chg="modSp new mod">
        <pc:chgData name="Tim Heckman" userId="b8224863-8511-4ee9-bc83-d1d4519e6dc2" providerId="ADAL" clId="{FCE3943C-4CBF-4E0F-BCF1-B572157450F7}" dt="2025-05-20T17:09:00.735" v="524" actId="20577"/>
        <pc:sldMkLst>
          <pc:docMk/>
          <pc:sldMk cId="439353580" sldId="591"/>
        </pc:sldMkLst>
        <pc:spChg chg="mod">
          <ac:chgData name="Tim Heckman" userId="b8224863-8511-4ee9-bc83-d1d4519e6dc2" providerId="ADAL" clId="{FCE3943C-4CBF-4E0F-BCF1-B572157450F7}" dt="2025-05-20T16:59:52.069" v="333" actId="1035"/>
          <ac:spMkLst>
            <pc:docMk/>
            <pc:sldMk cId="439353580" sldId="591"/>
            <ac:spMk id="2" creationId="{D9FA1DC5-BA66-6496-2F80-4656B0A98E99}"/>
          </ac:spMkLst>
        </pc:spChg>
        <pc:spChg chg="mod">
          <ac:chgData name="Tim Heckman" userId="b8224863-8511-4ee9-bc83-d1d4519e6dc2" providerId="ADAL" clId="{FCE3943C-4CBF-4E0F-BCF1-B572157450F7}" dt="2025-05-20T17:09:00.735" v="524" actId="20577"/>
          <ac:spMkLst>
            <pc:docMk/>
            <pc:sldMk cId="439353580" sldId="591"/>
            <ac:spMk id="3" creationId="{F8E2B8A5-D112-E288-FC68-307819609B8F}"/>
          </ac:spMkLst>
        </pc:spChg>
      </pc:sldChg>
      <pc:sldChg chg="addSp delSp modSp add mod">
        <pc:chgData name="Tim Heckman" userId="b8224863-8511-4ee9-bc83-d1d4519e6dc2" providerId="ADAL" clId="{FCE3943C-4CBF-4E0F-BCF1-B572157450F7}" dt="2025-05-20T17:50:50.873" v="2015" actId="20577"/>
        <pc:sldMkLst>
          <pc:docMk/>
          <pc:sldMk cId="1252096868" sldId="592"/>
        </pc:sldMkLst>
        <pc:spChg chg="add del mod">
          <ac:chgData name="Tim Heckman" userId="b8224863-8511-4ee9-bc83-d1d4519e6dc2" providerId="ADAL" clId="{FCE3943C-4CBF-4E0F-BCF1-B572157450F7}" dt="2025-05-20T17:39:44.889" v="1621"/>
          <ac:spMkLst>
            <pc:docMk/>
            <pc:sldMk cId="1252096868" sldId="592"/>
            <ac:spMk id="3" creationId="{7F171DD5-B03D-E5F5-2344-84CAF6AC26CA}"/>
          </ac:spMkLst>
        </pc:spChg>
        <pc:spChg chg="mod">
          <ac:chgData name="Tim Heckman" userId="b8224863-8511-4ee9-bc83-d1d4519e6dc2" providerId="ADAL" clId="{FCE3943C-4CBF-4E0F-BCF1-B572157450F7}" dt="2025-05-20T17:50:50.873" v="2015" actId="20577"/>
          <ac:spMkLst>
            <pc:docMk/>
            <pc:sldMk cId="1252096868" sldId="592"/>
            <ac:spMk id="7" creationId="{7E008A10-962B-479F-858C-1515D81BAEB5}"/>
          </ac:spMkLst>
        </pc:spChg>
        <pc:picChg chg="add mod">
          <ac:chgData name="Tim Heckman" userId="b8224863-8511-4ee9-bc83-d1d4519e6dc2" providerId="ADAL" clId="{FCE3943C-4CBF-4E0F-BCF1-B572157450F7}" dt="2025-05-20T17:39:54.693" v="1624" actId="14100"/>
          <ac:picMkLst>
            <pc:docMk/>
            <pc:sldMk cId="1252096868" sldId="592"/>
            <ac:picMk id="4" creationId="{45C9736B-E3E2-9EC4-85EA-144AB96B8D2F}"/>
          </ac:picMkLst>
        </pc:picChg>
        <pc:picChg chg="del mod">
          <ac:chgData name="Tim Heckman" userId="b8224863-8511-4ee9-bc83-d1d4519e6dc2" providerId="ADAL" clId="{FCE3943C-4CBF-4E0F-BCF1-B572157450F7}" dt="2025-05-20T17:39:41.640" v="1620" actId="478"/>
          <ac:picMkLst>
            <pc:docMk/>
            <pc:sldMk cId="1252096868" sldId="592"/>
            <ac:picMk id="51202" creationId="{CF22FC04-C90D-4F6B-ADC3-B17D894A7BB0}"/>
          </ac:picMkLst>
        </pc:picChg>
      </pc:sldChg>
      <pc:sldChg chg="addSp delSp modSp new mod ord">
        <pc:chgData name="Tim Heckman" userId="b8224863-8511-4ee9-bc83-d1d4519e6dc2" providerId="ADAL" clId="{FCE3943C-4CBF-4E0F-BCF1-B572157450F7}" dt="2025-05-20T17:43:06.300" v="1657" actId="20577"/>
        <pc:sldMkLst>
          <pc:docMk/>
          <pc:sldMk cId="1540578953" sldId="593"/>
        </pc:sldMkLst>
        <pc:spChg chg="mod">
          <ac:chgData name="Tim Heckman" userId="b8224863-8511-4ee9-bc83-d1d4519e6dc2" providerId="ADAL" clId="{FCE3943C-4CBF-4E0F-BCF1-B572157450F7}" dt="2025-05-20T17:43:06.300" v="1657" actId="20577"/>
          <ac:spMkLst>
            <pc:docMk/>
            <pc:sldMk cId="1540578953" sldId="593"/>
            <ac:spMk id="2" creationId="{CDD90CBD-56F6-7EB9-EC42-3C3564DB3ED1}"/>
          </ac:spMkLst>
        </pc:spChg>
        <pc:spChg chg="del">
          <ac:chgData name="Tim Heckman" userId="b8224863-8511-4ee9-bc83-d1d4519e6dc2" providerId="ADAL" clId="{FCE3943C-4CBF-4E0F-BCF1-B572157450F7}" dt="2025-05-20T17:23:57.199" v="1064"/>
          <ac:spMkLst>
            <pc:docMk/>
            <pc:sldMk cId="1540578953" sldId="593"/>
            <ac:spMk id="3" creationId="{62E180BF-3165-8063-4AF4-35B4D9B36AA9}"/>
          </ac:spMkLst>
        </pc:spChg>
        <pc:spChg chg="del mod">
          <ac:chgData name="Tim Heckman" userId="b8224863-8511-4ee9-bc83-d1d4519e6dc2" providerId="ADAL" clId="{FCE3943C-4CBF-4E0F-BCF1-B572157450F7}" dt="2025-05-20T17:24:48.969" v="1086"/>
          <ac:spMkLst>
            <pc:docMk/>
            <pc:sldMk cId="1540578953" sldId="593"/>
            <ac:spMk id="4" creationId="{1112D986-E107-D23D-EABB-AB918E257D18}"/>
          </ac:spMkLst>
        </pc:spChg>
        <pc:spChg chg="add del mod">
          <ac:chgData name="Tim Heckman" userId="b8224863-8511-4ee9-bc83-d1d4519e6dc2" providerId="ADAL" clId="{FCE3943C-4CBF-4E0F-BCF1-B572157450F7}" dt="2025-05-20T17:25:11.980" v="1088"/>
          <ac:spMkLst>
            <pc:docMk/>
            <pc:sldMk cId="1540578953" sldId="593"/>
            <ac:spMk id="8" creationId="{3A0884DE-C77D-1DC7-D972-3B778764D62A}"/>
          </ac:spMkLst>
        </pc:spChg>
        <pc:picChg chg="add mod">
          <ac:chgData name="Tim Heckman" userId="b8224863-8511-4ee9-bc83-d1d4519e6dc2" providerId="ADAL" clId="{FCE3943C-4CBF-4E0F-BCF1-B572157450F7}" dt="2025-05-20T17:25:43.866" v="1149" actId="1038"/>
          <ac:picMkLst>
            <pc:docMk/>
            <pc:sldMk cId="1540578953" sldId="593"/>
            <ac:picMk id="5" creationId="{D31DFF99-35D6-2CE1-7ABA-213F09A77686}"/>
          </ac:picMkLst>
        </pc:picChg>
        <pc:picChg chg="add del mod">
          <ac:chgData name="Tim Heckman" userId="b8224863-8511-4ee9-bc83-d1d4519e6dc2" providerId="ADAL" clId="{FCE3943C-4CBF-4E0F-BCF1-B572157450F7}" dt="2025-05-20T17:24:50.691" v="1087" actId="478"/>
          <ac:picMkLst>
            <pc:docMk/>
            <pc:sldMk cId="1540578953" sldId="593"/>
            <ac:picMk id="6" creationId="{084A9553-3D25-36A4-3AED-797AB367B6EF}"/>
          </ac:picMkLst>
        </pc:picChg>
        <pc:picChg chg="add mod">
          <ac:chgData name="Tim Heckman" userId="b8224863-8511-4ee9-bc83-d1d4519e6dc2" providerId="ADAL" clId="{FCE3943C-4CBF-4E0F-BCF1-B572157450F7}" dt="2025-05-20T17:25:47.388" v="1175" actId="1036"/>
          <ac:picMkLst>
            <pc:docMk/>
            <pc:sldMk cId="1540578953" sldId="593"/>
            <ac:picMk id="9" creationId="{17480729-517A-BAB2-4490-3DF0E2AD9C4E}"/>
          </ac:picMkLst>
        </pc:picChg>
      </pc:sldChg>
      <pc:sldChg chg="modSp add del mod">
        <pc:chgData name="Tim Heckman" userId="b8224863-8511-4ee9-bc83-d1d4519e6dc2" providerId="ADAL" clId="{FCE3943C-4CBF-4E0F-BCF1-B572157450F7}" dt="2025-05-20T17:22:15.282" v="1003" actId="47"/>
        <pc:sldMkLst>
          <pc:docMk/>
          <pc:sldMk cId="1977629135" sldId="593"/>
        </pc:sldMkLst>
        <pc:spChg chg="mod">
          <ac:chgData name="Tim Heckman" userId="b8224863-8511-4ee9-bc83-d1d4519e6dc2" providerId="ADAL" clId="{FCE3943C-4CBF-4E0F-BCF1-B572157450F7}" dt="2025-05-20T17:11:26.830" v="590" actId="20577"/>
          <ac:spMkLst>
            <pc:docMk/>
            <pc:sldMk cId="1977629135" sldId="593"/>
            <ac:spMk id="2" creationId="{2974EBFF-0F8F-4F36-983F-536A4DEF69DE}"/>
          </ac:spMkLst>
        </pc:spChg>
        <pc:spChg chg="mod">
          <ac:chgData name="Tim Heckman" userId="b8224863-8511-4ee9-bc83-d1d4519e6dc2" providerId="ADAL" clId="{FCE3943C-4CBF-4E0F-BCF1-B572157450F7}" dt="2025-05-20T17:11:37.322" v="591" actId="6549"/>
          <ac:spMkLst>
            <pc:docMk/>
            <pc:sldMk cId="1977629135" sldId="593"/>
            <ac:spMk id="4" creationId="{EA6F71DF-D36C-4AB1-A79C-D65450004E0E}"/>
          </ac:spMkLst>
        </pc:spChg>
      </pc:sldChg>
      <pc:sldChg chg="add del">
        <pc:chgData name="Tim Heckman" userId="b8224863-8511-4ee9-bc83-d1d4519e6dc2" providerId="ADAL" clId="{FCE3943C-4CBF-4E0F-BCF1-B572157450F7}" dt="2025-05-20T17:40:19.114" v="1625" actId="47"/>
        <pc:sldMkLst>
          <pc:docMk/>
          <pc:sldMk cId="464094943" sldId="594"/>
        </pc:sldMkLst>
      </pc:sldChg>
      <pc:sldChg chg="add del">
        <pc:chgData name="Tim Heckman" userId="b8224863-8511-4ee9-bc83-d1d4519e6dc2" providerId="ADAL" clId="{FCE3943C-4CBF-4E0F-BCF1-B572157450F7}" dt="2025-05-20T17:19:39.100" v="921" actId="47"/>
        <pc:sldMkLst>
          <pc:docMk/>
          <pc:sldMk cId="4218224176" sldId="594"/>
        </pc:sldMkLst>
      </pc:sldChg>
      <pc:sldChg chg="modSp add mod">
        <pc:chgData name="Tim Heckman" userId="b8224863-8511-4ee9-bc83-d1d4519e6dc2" providerId="ADAL" clId="{FCE3943C-4CBF-4E0F-BCF1-B572157450F7}" dt="2025-05-20T17:44:18.028" v="1777" actId="1035"/>
        <pc:sldMkLst>
          <pc:docMk/>
          <pc:sldMk cId="4269250452" sldId="594"/>
        </pc:sldMkLst>
        <pc:spChg chg="mod">
          <ac:chgData name="Tim Heckman" userId="b8224863-8511-4ee9-bc83-d1d4519e6dc2" providerId="ADAL" clId="{FCE3943C-4CBF-4E0F-BCF1-B572157450F7}" dt="2025-05-20T17:44:18.028" v="1777" actId="1035"/>
          <ac:spMkLst>
            <pc:docMk/>
            <pc:sldMk cId="4269250452" sldId="594"/>
            <ac:spMk id="4" creationId="{E1D5DEF8-425A-4CD7-B100-FBB4E9074083}"/>
          </ac:spMkLst>
        </pc:spChg>
        <pc:picChg chg="mod">
          <ac:chgData name="Tim Heckman" userId="b8224863-8511-4ee9-bc83-d1d4519e6dc2" providerId="ADAL" clId="{FCE3943C-4CBF-4E0F-BCF1-B572157450F7}" dt="2025-05-20T17:43:44.482" v="1720" actId="1036"/>
          <ac:picMkLst>
            <pc:docMk/>
            <pc:sldMk cId="4269250452" sldId="594"/>
            <ac:picMk id="8" creationId="{4A017788-C0B8-42D8-AE18-B3A43F8F0ABA}"/>
          </ac:picMkLst>
        </pc:picChg>
      </pc:sldChg>
      <pc:sldChg chg="add del">
        <pc:chgData name="Tim Heckman" userId="b8224863-8511-4ee9-bc83-d1d4519e6dc2" providerId="ADAL" clId="{FCE3943C-4CBF-4E0F-BCF1-B572157450F7}" dt="2025-05-20T17:50:34.138" v="1999" actId="47"/>
        <pc:sldMkLst>
          <pc:docMk/>
          <pc:sldMk cId="464094943" sldId="595"/>
        </pc:sldMkLst>
      </pc:sldChg>
      <pc:sldChg chg="add del">
        <pc:chgData name="Tim Heckman" userId="b8224863-8511-4ee9-bc83-d1d4519e6dc2" providerId="ADAL" clId="{FCE3943C-4CBF-4E0F-BCF1-B572157450F7}" dt="2025-05-20T17:39:11.689" v="1619" actId="47"/>
        <pc:sldMkLst>
          <pc:docMk/>
          <pc:sldMk cId="2323432551" sldId="595"/>
        </pc:sldMkLst>
      </pc:sldChg>
      <pc:sldChg chg="delSp modSp new mod">
        <pc:chgData name="Tim Heckman" userId="b8224863-8511-4ee9-bc83-d1d4519e6dc2" providerId="ADAL" clId="{FCE3943C-4CBF-4E0F-BCF1-B572157450F7}" dt="2025-05-20T19:38:00.643" v="4909" actId="20577"/>
        <pc:sldMkLst>
          <pc:docMk/>
          <pc:sldMk cId="2968126109" sldId="595"/>
        </pc:sldMkLst>
        <pc:spChg chg="mod">
          <ac:chgData name="Tim Heckman" userId="b8224863-8511-4ee9-bc83-d1d4519e6dc2" providerId="ADAL" clId="{FCE3943C-4CBF-4E0F-BCF1-B572157450F7}" dt="2025-05-20T19:00:16.108" v="2789" actId="14100"/>
          <ac:spMkLst>
            <pc:docMk/>
            <pc:sldMk cId="2968126109" sldId="595"/>
            <ac:spMk id="2" creationId="{3CB13CD5-7269-FD00-1BBD-16965AAFB986}"/>
          </ac:spMkLst>
        </pc:spChg>
        <pc:spChg chg="mod">
          <ac:chgData name="Tim Heckman" userId="b8224863-8511-4ee9-bc83-d1d4519e6dc2" providerId="ADAL" clId="{FCE3943C-4CBF-4E0F-BCF1-B572157450F7}" dt="2025-05-20T19:38:00.643" v="4909" actId="20577"/>
          <ac:spMkLst>
            <pc:docMk/>
            <pc:sldMk cId="2968126109" sldId="595"/>
            <ac:spMk id="3" creationId="{ECB2F287-B872-8A55-128C-F22EA6A0319F}"/>
          </ac:spMkLst>
        </pc:spChg>
        <pc:spChg chg="del mod">
          <ac:chgData name="Tim Heckman" userId="b8224863-8511-4ee9-bc83-d1d4519e6dc2" providerId="ADAL" clId="{FCE3943C-4CBF-4E0F-BCF1-B572157450F7}" dt="2025-05-20T19:00:28.850" v="2793" actId="478"/>
          <ac:spMkLst>
            <pc:docMk/>
            <pc:sldMk cId="2968126109" sldId="595"/>
            <ac:spMk id="4" creationId="{14EBE357-A2AA-D2C5-9D6F-5D7D038F943A}"/>
          </ac:spMkLst>
        </pc:spChg>
      </pc:sldChg>
      <pc:sldChg chg="new del">
        <pc:chgData name="Tim Heckman" userId="b8224863-8511-4ee9-bc83-d1d4519e6dc2" providerId="ADAL" clId="{FCE3943C-4CBF-4E0F-BCF1-B572157450F7}" dt="2025-05-20T19:18:17.214" v="3386" actId="47"/>
        <pc:sldMkLst>
          <pc:docMk/>
          <pc:sldMk cId="2943932401" sldId="596"/>
        </pc:sldMkLst>
      </pc:sldChg>
      <pc:sldChg chg="add ord">
        <pc:chgData name="Tim Heckman" userId="b8224863-8511-4ee9-bc83-d1d4519e6dc2" providerId="ADAL" clId="{FCE3943C-4CBF-4E0F-BCF1-B572157450F7}" dt="2025-05-20T19:14:02.868" v="3219"/>
        <pc:sldMkLst>
          <pc:docMk/>
          <pc:sldMk cId="198963571" sldId="597"/>
        </pc:sldMkLst>
      </pc:sldChg>
      <pc:sldChg chg="modSp add mod">
        <pc:chgData name="Tim Heckman" userId="b8224863-8511-4ee9-bc83-d1d4519e6dc2" providerId="ADAL" clId="{FCE3943C-4CBF-4E0F-BCF1-B572157450F7}" dt="2025-05-20T19:18:43.069" v="3442" actId="20577"/>
        <pc:sldMkLst>
          <pc:docMk/>
          <pc:sldMk cId="3331427069" sldId="598"/>
        </pc:sldMkLst>
        <pc:spChg chg="mod">
          <ac:chgData name="Tim Heckman" userId="b8224863-8511-4ee9-bc83-d1d4519e6dc2" providerId="ADAL" clId="{FCE3943C-4CBF-4E0F-BCF1-B572157450F7}" dt="2025-05-20T19:18:43.069" v="3442" actId="20577"/>
          <ac:spMkLst>
            <pc:docMk/>
            <pc:sldMk cId="3331427069" sldId="598"/>
            <ac:spMk id="2" creationId="{2A7A9F40-3B13-4055-8694-2B2CA9D6DA0C}"/>
          </ac:spMkLst>
        </pc:spChg>
      </pc:sldChg>
      <pc:sldChg chg="modSp add mod ord">
        <pc:chgData name="Tim Heckman" userId="b8224863-8511-4ee9-bc83-d1d4519e6dc2" providerId="ADAL" clId="{FCE3943C-4CBF-4E0F-BCF1-B572157450F7}" dt="2025-05-20T19:18:03.773" v="3384" actId="255"/>
        <pc:sldMkLst>
          <pc:docMk/>
          <pc:sldMk cId="4275057233" sldId="599"/>
        </pc:sldMkLst>
        <pc:spChg chg="mod">
          <ac:chgData name="Tim Heckman" userId="b8224863-8511-4ee9-bc83-d1d4519e6dc2" providerId="ADAL" clId="{FCE3943C-4CBF-4E0F-BCF1-B572157450F7}" dt="2025-05-20T19:18:03.773" v="3384" actId="255"/>
          <ac:spMkLst>
            <pc:docMk/>
            <pc:sldMk cId="4275057233" sldId="599"/>
            <ac:spMk id="3" creationId="{E556F94C-CDD9-477A-A41A-3BC33D305056}"/>
          </ac:spMkLst>
        </pc:spChg>
        <pc:spChg chg="mod">
          <ac:chgData name="Tim Heckman" userId="b8224863-8511-4ee9-bc83-d1d4519e6dc2" providerId="ADAL" clId="{FCE3943C-4CBF-4E0F-BCF1-B572157450F7}" dt="2025-05-20T19:16:56.847" v="3270" actId="14100"/>
          <ac:spMkLst>
            <pc:docMk/>
            <pc:sldMk cId="4275057233" sldId="599"/>
            <ac:spMk id="18434" creationId="{5DF12B15-8A6C-4D96-987B-37211500B7ED}"/>
          </ac:spMkLst>
        </pc:spChg>
      </pc:sldChg>
      <pc:sldChg chg="modSp add mod">
        <pc:chgData name="Tim Heckman" userId="b8224863-8511-4ee9-bc83-d1d4519e6dc2" providerId="ADAL" clId="{FCE3943C-4CBF-4E0F-BCF1-B572157450F7}" dt="2025-05-20T19:21:39.908" v="3611" actId="20577"/>
        <pc:sldMkLst>
          <pc:docMk/>
          <pc:sldMk cId="3472697717" sldId="600"/>
        </pc:sldMkLst>
        <pc:spChg chg="mod">
          <ac:chgData name="Tim Heckman" userId="b8224863-8511-4ee9-bc83-d1d4519e6dc2" providerId="ADAL" clId="{FCE3943C-4CBF-4E0F-BCF1-B572157450F7}" dt="2025-05-20T19:21:39.908" v="3611" actId="20577"/>
          <ac:spMkLst>
            <pc:docMk/>
            <pc:sldMk cId="3472697717" sldId="600"/>
            <ac:spMk id="2" creationId="{2C0FC427-96A9-412D-976D-FBF0D1D535CD}"/>
          </ac:spMkLst>
        </pc:spChg>
        <pc:spChg chg="mod">
          <ac:chgData name="Tim Heckman" userId="b8224863-8511-4ee9-bc83-d1d4519e6dc2" providerId="ADAL" clId="{FCE3943C-4CBF-4E0F-BCF1-B572157450F7}" dt="2025-05-20T19:20:41.139" v="3545" actId="20577"/>
          <ac:spMkLst>
            <pc:docMk/>
            <pc:sldMk cId="3472697717" sldId="600"/>
            <ac:spMk id="5" creationId="{CFC565A0-DDF4-4BEB-AB75-9E0C20332B38}"/>
          </ac:spMkLst>
        </pc:spChg>
      </pc:sldChg>
      <pc:sldChg chg="modSp add mod">
        <pc:chgData name="Tim Heckman" userId="b8224863-8511-4ee9-bc83-d1d4519e6dc2" providerId="ADAL" clId="{FCE3943C-4CBF-4E0F-BCF1-B572157450F7}" dt="2025-05-20T19:23:38.477" v="3684" actId="20577"/>
        <pc:sldMkLst>
          <pc:docMk/>
          <pc:sldMk cId="2030629792" sldId="601"/>
        </pc:sldMkLst>
        <pc:spChg chg="mod">
          <ac:chgData name="Tim Heckman" userId="b8224863-8511-4ee9-bc83-d1d4519e6dc2" providerId="ADAL" clId="{FCE3943C-4CBF-4E0F-BCF1-B572157450F7}" dt="2025-05-20T19:23:38.477" v="3684" actId="20577"/>
          <ac:spMkLst>
            <pc:docMk/>
            <pc:sldMk cId="2030629792" sldId="601"/>
            <ac:spMk id="19458" creationId="{020ECE57-478D-4008-883B-152EC9E1EA18}"/>
          </ac:spMkLst>
        </pc:spChg>
        <pc:picChg chg="mod">
          <ac:chgData name="Tim Heckman" userId="b8224863-8511-4ee9-bc83-d1d4519e6dc2" providerId="ADAL" clId="{FCE3943C-4CBF-4E0F-BCF1-B572157450F7}" dt="2025-05-20T19:23:21.304" v="3653" actId="1036"/>
          <ac:picMkLst>
            <pc:docMk/>
            <pc:sldMk cId="2030629792" sldId="601"/>
            <ac:picMk id="19460" creationId="{A5DA8B1F-AED0-473D-86DA-DE1415A362EE}"/>
          </ac:picMkLst>
        </pc:picChg>
      </pc:sldChg>
      <pc:sldChg chg="modSp new mod">
        <pc:chgData name="Tim Heckman" userId="b8224863-8511-4ee9-bc83-d1d4519e6dc2" providerId="ADAL" clId="{FCE3943C-4CBF-4E0F-BCF1-B572157450F7}" dt="2025-05-20T19:36:21.114" v="4900" actId="20577"/>
        <pc:sldMkLst>
          <pc:docMk/>
          <pc:sldMk cId="3841121938" sldId="602"/>
        </pc:sldMkLst>
        <pc:spChg chg="mod">
          <ac:chgData name="Tim Heckman" userId="b8224863-8511-4ee9-bc83-d1d4519e6dc2" providerId="ADAL" clId="{FCE3943C-4CBF-4E0F-BCF1-B572157450F7}" dt="2025-05-20T19:26:00.744" v="3705" actId="1035"/>
          <ac:spMkLst>
            <pc:docMk/>
            <pc:sldMk cId="3841121938" sldId="602"/>
            <ac:spMk id="2" creationId="{0F21FF13-0C7D-E39F-E89C-FC3F5111A667}"/>
          </ac:spMkLst>
        </pc:spChg>
        <pc:spChg chg="mod">
          <ac:chgData name="Tim Heckman" userId="b8224863-8511-4ee9-bc83-d1d4519e6dc2" providerId="ADAL" clId="{FCE3943C-4CBF-4E0F-BCF1-B572157450F7}" dt="2025-05-20T19:36:21.114" v="4900" actId="20577"/>
          <ac:spMkLst>
            <pc:docMk/>
            <pc:sldMk cId="3841121938" sldId="602"/>
            <ac:spMk id="3" creationId="{BD380ED2-692F-8DD9-C0ED-41CC85EB9CE1}"/>
          </ac:spMkLst>
        </pc:spChg>
      </pc:sldChg>
      <pc:sldMasterChg chg="add addSldLayout">
        <pc:chgData name="Tim Heckman" userId="b8224863-8511-4ee9-bc83-d1d4519e6dc2" providerId="ADAL" clId="{FCE3943C-4CBF-4E0F-BCF1-B572157450F7}" dt="2025-05-20T19:16:17.856" v="3227" actId="27028"/>
        <pc:sldMasterMkLst>
          <pc:docMk/>
          <pc:sldMasterMk cId="3203766131" sldId="2147483648"/>
        </pc:sldMasterMkLst>
        <pc:sldLayoutChg chg="add">
          <pc:chgData name="Tim Heckman" userId="b8224863-8511-4ee9-bc83-d1d4519e6dc2" providerId="ADAL" clId="{FCE3943C-4CBF-4E0F-BCF1-B572157450F7}" dt="2025-05-20T19:13:35.344" v="3209" actId="27028"/>
          <pc:sldLayoutMkLst>
            <pc:docMk/>
            <pc:sldMasterMk cId="3203766131" sldId="2147483648"/>
            <pc:sldLayoutMk cId="3710094327" sldId="2147483652"/>
          </pc:sldLayoutMkLst>
        </pc:sldLayoutChg>
        <pc:sldLayoutChg chg="add">
          <pc:chgData name="Tim Heckman" userId="b8224863-8511-4ee9-bc83-d1d4519e6dc2" providerId="ADAL" clId="{FCE3943C-4CBF-4E0F-BCF1-B572157450F7}" dt="2025-05-20T19:16:17.856" v="3227" actId="27028"/>
          <pc:sldLayoutMkLst>
            <pc:docMk/>
            <pc:sldMasterMk cId="3203766131" sldId="2147483648"/>
            <pc:sldLayoutMk cId="1140509372" sldId="2147483661"/>
          </pc:sldLayoutMkLst>
        </pc:sldLayoutChg>
      </pc:sldMasterChg>
      <pc:sldMasterChg chg="replId modSldLayout">
        <pc:chgData name="Tim Heckman" userId="b8224863-8511-4ee9-bc83-d1d4519e6dc2" providerId="ADAL" clId="{FCE3943C-4CBF-4E0F-BCF1-B572157450F7}" dt="2025-05-20T19:22:47.329" v="3612" actId="27028"/>
        <pc:sldMasterMkLst>
          <pc:docMk/>
          <pc:sldMasterMk cId="2330603108" sldId="2147483663"/>
        </pc:sldMasterMkLst>
        <pc:sldLayoutChg chg="replId">
          <pc:chgData name="Tim Heckman" userId="b8224863-8511-4ee9-bc83-d1d4519e6dc2" providerId="ADAL" clId="{FCE3943C-4CBF-4E0F-BCF1-B572157450F7}" dt="2025-05-20T17:04:08.051" v="341" actId="27028"/>
          <pc:sldLayoutMkLst>
            <pc:docMk/>
            <pc:sldMasterMk cId="2330603108" sldId="2147483663"/>
            <pc:sldLayoutMk cId="1787321341" sldId="2147483664"/>
          </pc:sldLayoutMkLst>
        </pc:sldLayoutChg>
        <pc:sldLayoutChg chg="replId">
          <pc:chgData name="Tim Heckman" userId="b8224863-8511-4ee9-bc83-d1d4519e6dc2" providerId="ADAL" clId="{FCE3943C-4CBF-4E0F-BCF1-B572157450F7}" dt="2025-05-20T17:10:58.271" v="525" actId="27028"/>
          <pc:sldLayoutMkLst>
            <pc:docMk/>
            <pc:sldMasterMk cId="2330603108" sldId="2147483663"/>
            <pc:sldLayoutMk cId="2469736547" sldId="2147483665"/>
          </pc:sldLayoutMkLst>
        </pc:sldLayoutChg>
        <pc:sldLayoutChg chg="replId">
          <pc:chgData name="Tim Heckman" userId="b8224863-8511-4ee9-bc83-d1d4519e6dc2" providerId="ADAL" clId="{FCE3943C-4CBF-4E0F-BCF1-B572157450F7}" dt="2025-05-20T19:22:47.329" v="3612" actId="27028"/>
          <pc:sldLayoutMkLst>
            <pc:docMk/>
            <pc:sldMasterMk cId="2330603108" sldId="2147483663"/>
            <pc:sldLayoutMk cId="3537709692" sldId="2147483669"/>
          </pc:sldLayoutMkLst>
        </pc:sldLayoutChg>
      </pc:sldMasterChg>
      <pc:sldMasterChg chg="add replId addSldLayout modSldLayout">
        <pc:chgData name="Tim Heckman" userId="b8224863-8511-4ee9-bc83-d1d4519e6dc2" providerId="ADAL" clId="{FCE3943C-4CBF-4E0F-BCF1-B572157450F7}" dt="2025-05-20T19:22:47.329" v="3612" actId="27028"/>
        <pc:sldMasterMkLst>
          <pc:docMk/>
          <pc:sldMasterMk cId="14511808" sldId="2147483666"/>
        </pc:sldMasterMkLst>
        <pc:sldLayoutChg chg="add">
          <pc:chgData name="Tim Heckman" userId="b8224863-8511-4ee9-bc83-d1d4519e6dc2" providerId="ADAL" clId="{FCE3943C-4CBF-4E0F-BCF1-B572157450F7}" dt="2025-05-20T19:22:47.329" v="3612" actId="27028"/>
          <pc:sldLayoutMkLst>
            <pc:docMk/>
            <pc:sldMasterMk cId="14511808" sldId="2147483666"/>
            <pc:sldLayoutMk cId="1601797447" sldId="2147483650"/>
          </pc:sldLayoutMkLst>
        </pc:sldLayoutChg>
        <pc:sldLayoutChg chg="add replId">
          <pc:chgData name="Tim Heckman" userId="b8224863-8511-4ee9-bc83-d1d4519e6dc2" providerId="ADAL" clId="{FCE3943C-4CBF-4E0F-BCF1-B572157450F7}" dt="2025-05-20T19:13:35.344" v="3209" actId="27028"/>
          <pc:sldLayoutMkLst>
            <pc:docMk/>
            <pc:sldMasterMk cId="14511808" sldId="2147483666"/>
            <pc:sldLayoutMk cId="2800055963" sldId="2147483667"/>
          </pc:sldLayoutMkLst>
        </pc:sldLayoutChg>
        <pc:sldLayoutChg chg="add replId">
          <pc:chgData name="Tim Heckman" userId="b8224863-8511-4ee9-bc83-d1d4519e6dc2" providerId="ADAL" clId="{FCE3943C-4CBF-4E0F-BCF1-B572157450F7}" dt="2025-05-20T19:16:17.856" v="3227" actId="27028"/>
          <pc:sldLayoutMkLst>
            <pc:docMk/>
            <pc:sldMasterMk cId="14511808" sldId="2147483666"/>
            <pc:sldLayoutMk cId="4256290619" sldId="2147483668"/>
          </pc:sldLayoutMkLst>
        </pc:sldLayoutChg>
      </pc:sldMasterChg>
    </pc:docChg>
  </pc:docChgLst>
  <pc:docChgLst>
    <pc:chgData name="Tim Heckman" userId="b8224863-8511-4ee9-bc83-d1d4519e6dc2" providerId="ADAL" clId="{85928BA0-3F60-40FC-9C11-AC0D2F934895}"/>
    <pc:docChg chg="custSel addSld delSld modSld sldOrd">
      <pc:chgData name="Tim Heckman" userId="b8224863-8511-4ee9-bc83-d1d4519e6dc2" providerId="ADAL" clId="{85928BA0-3F60-40FC-9C11-AC0D2F934895}" dt="2025-05-28T07:58:08.792" v="8707" actId="20577"/>
      <pc:docMkLst>
        <pc:docMk/>
      </pc:docMkLst>
      <pc:sldChg chg="modSp mod">
        <pc:chgData name="Tim Heckman" userId="b8224863-8511-4ee9-bc83-d1d4519e6dc2" providerId="ADAL" clId="{85928BA0-3F60-40FC-9C11-AC0D2F934895}" dt="2025-05-27T15:21:19.518" v="8234" actId="20577"/>
        <pc:sldMkLst>
          <pc:docMk/>
          <pc:sldMk cId="2474966328" sldId="258"/>
        </pc:sldMkLst>
        <pc:spChg chg="mod">
          <ac:chgData name="Tim Heckman" userId="b8224863-8511-4ee9-bc83-d1d4519e6dc2" providerId="ADAL" clId="{85928BA0-3F60-40FC-9C11-AC0D2F934895}" dt="2025-05-27T15:21:19.518" v="8234" actId="20577"/>
          <ac:spMkLst>
            <pc:docMk/>
            <pc:sldMk cId="2474966328" sldId="258"/>
            <ac:spMk id="2" creationId="{D8E4F5ED-7176-474E-934C-2A5673702C19}"/>
          </ac:spMkLst>
        </pc:spChg>
        <pc:spChg chg="mod">
          <ac:chgData name="Tim Heckman" userId="b8224863-8511-4ee9-bc83-d1d4519e6dc2" providerId="ADAL" clId="{85928BA0-3F60-40FC-9C11-AC0D2F934895}" dt="2025-05-20T23:18:45.077" v="3823" actId="20577"/>
          <ac:spMkLst>
            <pc:docMk/>
            <pc:sldMk cId="2474966328" sldId="258"/>
            <ac:spMk id="3" creationId="{26F5F9D6-6BCE-44B2-980F-4F2AB7ACFB7E}"/>
          </ac:spMkLst>
        </pc:spChg>
      </pc:sldChg>
      <pc:sldChg chg="del">
        <pc:chgData name="Tim Heckman" userId="b8224863-8511-4ee9-bc83-d1d4519e6dc2" providerId="ADAL" clId="{85928BA0-3F60-40FC-9C11-AC0D2F934895}" dt="2025-05-13T17:07:04.806" v="120" actId="47"/>
        <pc:sldMkLst>
          <pc:docMk/>
          <pc:sldMk cId="4253328" sldId="259"/>
        </pc:sldMkLst>
      </pc:sldChg>
      <pc:sldChg chg="modSp add mod">
        <pc:chgData name="Tim Heckman" userId="b8224863-8511-4ee9-bc83-d1d4519e6dc2" providerId="ADAL" clId="{85928BA0-3F60-40FC-9C11-AC0D2F934895}" dt="2025-05-27T16:21:20.738" v="8270" actId="20577"/>
        <pc:sldMkLst>
          <pc:docMk/>
          <pc:sldMk cId="2111632947" sldId="259"/>
        </pc:sldMkLst>
        <pc:spChg chg="mod">
          <ac:chgData name="Tim Heckman" userId="b8224863-8511-4ee9-bc83-d1d4519e6dc2" providerId="ADAL" clId="{85928BA0-3F60-40FC-9C11-AC0D2F934895}" dt="2025-05-13T18:12:48.063" v="1662" actId="20577"/>
          <ac:spMkLst>
            <pc:docMk/>
            <pc:sldMk cId="2111632947" sldId="259"/>
            <ac:spMk id="2" creationId="{2974EBFF-0F8F-4F36-983F-536A4DEF69DE}"/>
          </ac:spMkLst>
        </pc:spChg>
        <pc:spChg chg="mod">
          <ac:chgData name="Tim Heckman" userId="b8224863-8511-4ee9-bc83-d1d4519e6dc2" providerId="ADAL" clId="{85928BA0-3F60-40FC-9C11-AC0D2F934895}" dt="2025-05-27T16:21:20.738" v="8270" actId="20577"/>
          <ac:spMkLst>
            <pc:docMk/>
            <pc:sldMk cId="2111632947" sldId="259"/>
            <ac:spMk id="4" creationId="{EA6F71DF-D36C-4AB1-A79C-D65450004E0E}"/>
          </ac:spMkLst>
        </pc:spChg>
      </pc:sldChg>
      <pc:sldChg chg="del">
        <pc:chgData name="Tim Heckman" userId="b8224863-8511-4ee9-bc83-d1d4519e6dc2" providerId="ADAL" clId="{85928BA0-3F60-40FC-9C11-AC0D2F934895}" dt="2025-05-13T17:12:39.452" v="287" actId="47"/>
        <pc:sldMkLst>
          <pc:docMk/>
          <pc:sldMk cId="1071548657" sldId="260"/>
        </pc:sldMkLst>
      </pc:sldChg>
      <pc:sldChg chg="addSp delSp modSp mod">
        <pc:chgData name="Tim Heckman" userId="b8224863-8511-4ee9-bc83-d1d4519e6dc2" providerId="ADAL" clId="{85928BA0-3F60-40FC-9C11-AC0D2F934895}" dt="2025-05-28T07:34:57.520" v="8648" actId="207"/>
        <pc:sldMkLst>
          <pc:docMk/>
          <pc:sldMk cId="4050627127" sldId="261"/>
        </pc:sldMkLst>
        <pc:spChg chg="mod">
          <ac:chgData name="Tim Heckman" userId="b8224863-8511-4ee9-bc83-d1d4519e6dc2" providerId="ADAL" clId="{85928BA0-3F60-40FC-9C11-AC0D2F934895}" dt="2025-05-26T07:16:04.107" v="5754" actId="20577"/>
          <ac:spMkLst>
            <pc:docMk/>
            <pc:sldMk cId="4050627127" sldId="261"/>
            <ac:spMk id="2" creationId="{66D4B308-87C8-4CA0-85BF-AEA96EA46931}"/>
          </ac:spMkLst>
        </pc:spChg>
        <pc:spChg chg="mod">
          <ac:chgData name="Tim Heckman" userId="b8224863-8511-4ee9-bc83-d1d4519e6dc2" providerId="ADAL" clId="{85928BA0-3F60-40FC-9C11-AC0D2F934895}" dt="2025-05-28T07:34:57.520" v="8648" actId="207"/>
          <ac:spMkLst>
            <pc:docMk/>
            <pc:sldMk cId="4050627127" sldId="261"/>
            <ac:spMk id="3" creationId="{0B74EC05-9763-4E13-B99F-8DD502688F93}"/>
          </ac:spMkLst>
        </pc:spChg>
        <pc:spChg chg="del mod">
          <ac:chgData name="Tim Heckman" userId="b8224863-8511-4ee9-bc83-d1d4519e6dc2" providerId="ADAL" clId="{85928BA0-3F60-40FC-9C11-AC0D2F934895}" dt="2025-05-20T00:07:10.064" v="2770" actId="22"/>
          <ac:spMkLst>
            <pc:docMk/>
            <pc:sldMk cId="4050627127" sldId="261"/>
            <ac:spMk id="4" creationId="{FE5EA7D6-BD55-4DD7-8629-4FEA1F41AE69}"/>
          </ac:spMkLst>
        </pc:spChg>
        <pc:picChg chg="add mod ord">
          <ac:chgData name="Tim Heckman" userId="b8224863-8511-4ee9-bc83-d1d4519e6dc2" providerId="ADAL" clId="{85928BA0-3F60-40FC-9C11-AC0D2F934895}" dt="2025-05-20T00:07:16.636" v="2772" actId="14100"/>
          <ac:picMkLst>
            <pc:docMk/>
            <pc:sldMk cId="4050627127" sldId="261"/>
            <ac:picMk id="6" creationId="{CD04E34E-629F-45A6-B67A-9E8CECCF65EF}"/>
          </ac:picMkLst>
        </pc:picChg>
      </pc:sldChg>
      <pc:sldChg chg="addSp delSp modSp mod">
        <pc:chgData name="Tim Heckman" userId="b8224863-8511-4ee9-bc83-d1d4519e6dc2" providerId="ADAL" clId="{85928BA0-3F60-40FC-9C11-AC0D2F934895}" dt="2025-05-26T18:24:30.225" v="7187" actId="20577"/>
        <pc:sldMkLst>
          <pc:docMk/>
          <pc:sldMk cId="3640634804" sldId="262"/>
        </pc:sldMkLst>
        <pc:spChg chg="mod">
          <ac:chgData name="Tim Heckman" userId="b8224863-8511-4ee9-bc83-d1d4519e6dc2" providerId="ADAL" clId="{85928BA0-3F60-40FC-9C11-AC0D2F934895}" dt="2025-05-26T18:24:30.225" v="7187" actId="20577"/>
          <ac:spMkLst>
            <pc:docMk/>
            <pc:sldMk cId="3640634804" sldId="262"/>
            <ac:spMk id="2" creationId="{4B4FD7B4-FD27-4118-804C-615F10C81BE9}"/>
          </ac:spMkLst>
        </pc:spChg>
        <pc:spChg chg="mod">
          <ac:chgData name="Tim Heckman" userId="b8224863-8511-4ee9-bc83-d1d4519e6dc2" providerId="ADAL" clId="{85928BA0-3F60-40FC-9C11-AC0D2F934895}" dt="2025-05-26T07:23:17.220" v="5792" actId="115"/>
          <ac:spMkLst>
            <pc:docMk/>
            <pc:sldMk cId="3640634804" sldId="262"/>
            <ac:spMk id="3" creationId="{E1FE80E8-817E-4A69-ABC2-1701DC210E6D}"/>
          </ac:spMkLst>
        </pc:spChg>
        <pc:spChg chg="add del mod">
          <ac:chgData name="Tim Heckman" userId="b8224863-8511-4ee9-bc83-d1d4519e6dc2" providerId="ADAL" clId="{85928BA0-3F60-40FC-9C11-AC0D2F934895}" dt="2025-05-24T17:10:28.209" v="5488" actId="22"/>
          <ac:spMkLst>
            <pc:docMk/>
            <pc:sldMk cId="3640634804" sldId="262"/>
            <ac:spMk id="6" creationId="{0F43CEFA-6550-49F4-B34C-C5124F0168FD}"/>
          </ac:spMkLst>
        </pc:spChg>
        <pc:picChg chg="del">
          <ac:chgData name="Tim Heckman" userId="b8224863-8511-4ee9-bc83-d1d4519e6dc2" providerId="ADAL" clId="{85928BA0-3F60-40FC-9C11-AC0D2F934895}" dt="2025-05-24T17:10:25.155" v="5487" actId="478"/>
          <ac:picMkLst>
            <pc:docMk/>
            <pc:sldMk cId="3640634804" sldId="262"/>
            <ac:picMk id="5" creationId="{F9F2AD2E-DB12-2B35-E1BA-C86D9B10F975}"/>
          </ac:picMkLst>
        </pc:picChg>
        <pc:picChg chg="add mod ord">
          <ac:chgData name="Tim Heckman" userId="b8224863-8511-4ee9-bc83-d1d4519e6dc2" providerId="ADAL" clId="{85928BA0-3F60-40FC-9C11-AC0D2F934895}" dt="2025-05-24T17:10:36.051" v="5502" actId="1037"/>
          <ac:picMkLst>
            <pc:docMk/>
            <pc:sldMk cId="3640634804" sldId="262"/>
            <ac:picMk id="8" creationId="{1A530451-0B30-43B6-BE3E-9366597B699D}"/>
          </ac:picMkLst>
        </pc:picChg>
      </pc:sldChg>
      <pc:sldChg chg="modSp mod">
        <pc:chgData name="Tim Heckman" userId="b8224863-8511-4ee9-bc83-d1d4519e6dc2" providerId="ADAL" clId="{85928BA0-3F60-40FC-9C11-AC0D2F934895}" dt="2025-05-13T17:42:59.558" v="933" actId="20577"/>
        <pc:sldMkLst>
          <pc:docMk/>
          <pc:sldMk cId="4085246951" sldId="263"/>
        </pc:sldMkLst>
      </pc:sldChg>
      <pc:sldChg chg="new del ord">
        <pc:chgData name="Tim Heckman" userId="b8224863-8511-4ee9-bc83-d1d4519e6dc2" providerId="ADAL" clId="{85928BA0-3F60-40FC-9C11-AC0D2F934895}" dt="2025-05-12T19:07:56.565" v="3" actId="47"/>
        <pc:sldMkLst>
          <pc:docMk/>
          <pc:sldMk cId="3737842334" sldId="264"/>
        </pc:sldMkLst>
      </pc:sldChg>
      <pc:sldChg chg="modSp new del mod ord">
        <pc:chgData name="Tim Heckman" userId="b8224863-8511-4ee9-bc83-d1d4519e6dc2" providerId="ADAL" clId="{85928BA0-3F60-40FC-9C11-AC0D2F934895}" dt="2025-05-13T17:04:59.208" v="55" actId="47"/>
        <pc:sldMkLst>
          <pc:docMk/>
          <pc:sldMk cId="3920357629" sldId="264"/>
        </pc:sldMkLst>
      </pc:sldChg>
      <pc:sldChg chg="addSp delSp modSp add mod ord">
        <pc:chgData name="Tim Heckman" userId="b8224863-8511-4ee9-bc83-d1d4519e6dc2" providerId="ADAL" clId="{85928BA0-3F60-40FC-9C11-AC0D2F934895}" dt="2025-05-26T07:11:23.010" v="5683" actId="20577"/>
        <pc:sldMkLst>
          <pc:docMk/>
          <pc:sldMk cId="3633490192" sldId="307"/>
        </pc:sldMkLst>
        <pc:spChg chg="add mod">
          <ac:chgData name="Tim Heckman" userId="b8224863-8511-4ee9-bc83-d1d4519e6dc2" providerId="ADAL" clId="{85928BA0-3F60-40FC-9C11-AC0D2F934895}" dt="2025-05-26T07:11:23.010" v="5683" actId="20577"/>
          <ac:spMkLst>
            <pc:docMk/>
            <pc:sldMk cId="3633490192" sldId="307"/>
            <ac:spMk id="3" creationId="{7A76463F-8A58-408F-A9F0-24EA2399F65C}"/>
          </ac:spMkLst>
        </pc:spChg>
      </pc:sldChg>
      <pc:sldChg chg="modSp add mod">
        <pc:chgData name="Tim Heckman" userId="b8224863-8511-4ee9-bc83-d1d4519e6dc2" providerId="ADAL" clId="{85928BA0-3F60-40FC-9C11-AC0D2F934895}" dt="2025-05-27T13:30:39.173" v="8130" actId="20577"/>
        <pc:sldMkLst>
          <pc:docMk/>
          <pc:sldMk cId="4191599455" sldId="437"/>
        </pc:sldMkLst>
        <pc:spChg chg="mod">
          <ac:chgData name="Tim Heckman" userId="b8224863-8511-4ee9-bc83-d1d4519e6dc2" providerId="ADAL" clId="{85928BA0-3F60-40FC-9C11-AC0D2F934895}" dt="2025-05-27T07:05:15.961" v="7305" actId="14100"/>
          <ac:spMkLst>
            <pc:docMk/>
            <pc:sldMk cId="4191599455" sldId="437"/>
            <ac:spMk id="28674" creationId="{C5B6C15F-B435-4B2A-B526-0E7F158265C9}"/>
          </ac:spMkLst>
        </pc:spChg>
        <pc:spChg chg="mod">
          <ac:chgData name="Tim Heckman" userId="b8224863-8511-4ee9-bc83-d1d4519e6dc2" providerId="ADAL" clId="{85928BA0-3F60-40FC-9C11-AC0D2F934895}" dt="2025-05-27T13:30:39.173" v="8130" actId="20577"/>
          <ac:spMkLst>
            <pc:docMk/>
            <pc:sldMk cId="4191599455" sldId="437"/>
            <ac:spMk id="28675" creationId="{0E79A463-B64D-4F34-B132-89C0E1821D08}"/>
          </ac:spMkLst>
        </pc:spChg>
        <pc:picChg chg="mod">
          <ac:chgData name="Tim Heckman" userId="b8224863-8511-4ee9-bc83-d1d4519e6dc2" providerId="ADAL" clId="{85928BA0-3F60-40FC-9C11-AC0D2F934895}" dt="2025-05-26T12:04:12.271" v="6252" actId="1037"/>
          <ac:picMkLst>
            <pc:docMk/>
            <pc:sldMk cId="4191599455" sldId="437"/>
            <ac:picMk id="28676" creationId="{12AB4393-1460-4226-B7F0-B97AFD488714}"/>
          </ac:picMkLst>
        </pc:picChg>
      </pc:sldChg>
      <pc:sldChg chg="modSp add mod">
        <pc:chgData name="Tim Heckman" userId="b8224863-8511-4ee9-bc83-d1d4519e6dc2" providerId="ADAL" clId="{85928BA0-3F60-40FC-9C11-AC0D2F934895}" dt="2025-05-28T07:58:08.792" v="8707" actId="20577"/>
        <pc:sldMkLst>
          <pc:docMk/>
          <pc:sldMk cId="625168882" sldId="451"/>
        </pc:sldMkLst>
        <pc:spChg chg="mod">
          <ac:chgData name="Tim Heckman" userId="b8224863-8511-4ee9-bc83-d1d4519e6dc2" providerId="ADAL" clId="{85928BA0-3F60-40FC-9C11-AC0D2F934895}" dt="2025-05-28T07:32:56.867" v="8533" actId="20577"/>
          <ac:spMkLst>
            <pc:docMk/>
            <pc:sldMk cId="625168882" sldId="451"/>
            <ac:spMk id="33794" creationId="{5A4F57F8-32E7-4ADA-A678-0910EE3FA49E}"/>
          </ac:spMkLst>
        </pc:spChg>
        <pc:spChg chg="mod">
          <ac:chgData name="Tim Heckman" userId="b8224863-8511-4ee9-bc83-d1d4519e6dc2" providerId="ADAL" clId="{85928BA0-3F60-40FC-9C11-AC0D2F934895}" dt="2025-05-28T07:58:08.792" v="8707" actId="20577"/>
          <ac:spMkLst>
            <pc:docMk/>
            <pc:sldMk cId="625168882" sldId="451"/>
            <ac:spMk id="33795" creationId="{CD2831F7-7584-4721-8752-42BAEB78A2BA}"/>
          </ac:spMkLst>
        </pc:spChg>
        <pc:picChg chg="mod">
          <ac:chgData name="Tim Heckman" userId="b8224863-8511-4ee9-bc83-d1d4519e6dc2" providerId="ADAL" clId="{85928BA0-3F60-40FC-9C11-AC0D2F934895}" dt="2025-05-28T07:33:45.461" v="8569" actId="14100"/>
          <ac:picMkLst>
            <pc:docMk/>
            <pc:sldMk cId="625168882" sldId="451"/>
            <ac:picMk id="5" creationId="{6839BBC8-252A-49E7-A20B-96FB3A08CC3E}"/>
          </ac:picMkLst>
        </pc:picChg>
        <pc:picChg chg="mod">
          <ac:chgData name="Tim Heckman" userId="b8224863-8511-4ee9-bc83-d1d4519e6dc2" providerId="ADAL" clId="{85928BA0-3F60-40FC-9C11-AC0D2F934895}" dt="2025-05-28T07:33:49.632" v="8570" actId="14100"/>
          <ac:picMkLst>
            <pc:docMk/>
            <pc:sldMk cId="625168882" sldId="451"/>
            <ac:picMk id="9" creationId="{463D1CA0-24A7-4681-8999-EB59580596E2}"/>
          </ac:picMkLst>
        </pc:picChg>
      </pc:sldChg>
      <pc:sldChg chg="add del ord">
        <pc:chgData name="Tim Heckman" userId="b8224863-8511-4ee9-bc83-d1d4519e6dc2" providerId="ADAL" clId="{85928BA0-3F60-40FC-9C11-AC0D2F934895}" dt="2025-05-28T07:30:18.684" v="8388" actId="47"/>
        <pc:sldMkLst>
          <pc:docMk/>
          <pc:sldMk cId="1853746408" sldId="451"/>
        </pc:sldMkLst>
      </pc:sldChg>
      <pc:sldChg chg="addSp delSp modSp add mod ord modClrScheme chgLayout">
        <pc:chgData name="Tim Heckman" userId="b8224863-8511-4ee9-bc83-d1d4519e6dc2" providerId="ADAL" clId="{85928BA0-3F60-40FC-9C11-AC0D2F934895}" dt="2025-05-26T07:12:15.621" v="5692" actId="255"/>
        <pc:sldMkLst>
          <pc:docMk/>
          <pc:sldMk cId="40059990" sldId="472"/>
        </pc:sldMkLst>
        <pc:spChg chg="add mod ord">
          <ac:chgData name="Tim Heckman" userId="b8224863-8511-4ee9-bc83-d1d4519e6dc2" providerId="ADAL" clId="{85928BA0-3F60-40FC-9C11-AC0D2F934895}" dt="2025-05-26T07:12:15.621" v="5692" actId="255"/>
          <ac:spMkLst>
            <pc:docMk/>
            <pc:sldMk cId="40059990" sldId="472"/>
            <ac:spMk id="7" creationId="{A3C23036-62E9-4936-8221-72686C96559B}"/>
          </ac:spMkLst>
        </pc:spChg>
        <pc:spChg chg="mod ord">
          <ac:chgData name="Tim Heckman" userId="b8224863-8511-4ee9-bc83-d1d4519e6dc2" providerId="ADAL" clId="{85928BA0-3F60-40FC-9C11-AC0D2F934895}" dt="2025-05-13T17:11:33.671" v="265" actId="27636"/>
          <ac:spMkLst>
            <pc:docMk/>
            <pc:sldMk cId="40059990" sldId="472"/>
            <ac:spMk id="35844" creationId="{0BF78924-8702-45D8-931E-FBC9262887B0}"/>
          </ac:spMkLst>
        </pc:spChg>
        <pc:graphicFrameChg chg="add del mod modGraphic">
          <ac:chgData name="Tim Heckman" userId="b8224863-8511-4ee9-bc83-d1d4519e6dc2" providerId="ADAL" clId="{85928BA0-3F60-40FC-9C11-AC0D2F934895}" dt="2025-05-26T07:11:52.991" v="5688" actId="478"/>
          <ac:graphicFrameMkLst>
            <pc:docMk/>
            <pc:sldMk cId="40059990" sldId="472"/>
            <ac:graphicFrameMk id="4" creationId="{4A8C69A3-4BF6-40C0-848D-4EB1D879FF6F}"/>
          </ac:graphicFrameMkLst>
        </pc:graphicFrameChg>
        <pc:picChg chg="mod ord">
          <ac:chgData name="Tim Heckman" userId="b8224863-8511-4ee9-bc83-d1d4519e6dc2" providerId="ADAL" clId="{85928BA0-3F60-40FC-9C11-AC0D2F934895}" dt="2025-05-13T17:13:16.296" v="315" actId="1036"/>
          <ac:picMkLst>
            <pc:docMk/>
            <pc:sldMk cId="40059990" sldId="472"/>
            <ac:picMk id="3" creationId="{1227A469-6D2F-44AC-A70C-11A514715F97}"/>
          </ac:picMkLst>
        </pc:picChg>
      </pc:sldChg>
      <pc:sldChg chg="add del">
        <pc:chgData name="Tim Heckman" userId="b8224863-8511-4ee9-bc83-d1d4519e6dc2" providerId="ADAL" clId="{85928BA0-3F60-40FC-9C11-AC0D2F934895}" dt="2025-05-28T07:29:10.814" v="8381" actId="47"/>
        <pc:sldMkLst>
          <pc:docMk/>
          <pc:sldMk cId="3356328484" sldId="494"/>
        </pc:sldMkLst>
      </pc:sldChg>
      <pc:sldChg chg="add ord">
        <pc:chgData name="Tim Heckman" userId="b8224863-8511-4ee9-bc83-d1d4519e6dc2" providerId="ADAL" clId="{85928BA0-3F60-40FC-9C11-AC0D2F934895}" dt="2025-05-13T17:40:58.692" v="836"/>
        <pc:sldMkLst>
          <pc:docMk/>
          <pc:sldMk cId="3993195063" sldId="495"/>
        </pc:sldMkLst>
      </pc:sldChg>
      <pc:sldChg chg="addSp modSp add mod ord">
        <pc:chgData name="Tim Heckman" userId="b8224863-8511-4ee9-bc83-d1d4519e6dc2" providerId="ADAL" clId="{85928BA0-3F60-40FC-9C11-AC0D2F934895}" dt="2025-05-13T18:30:03.051" v="2051"/>
        <pc:sldMkLst>
          <pc:docMk/>
          <pc:sldMk cId="2644467839" sldId="507"/>
        </pc:sldMkLst>
        <pc:spChg chg="mod">
          <ac:chgData name="Tim Heckman" userId="b8224863-8511-4ee9-bc83-d1d4519e6dc2" providerId="ADAL" clId="{85928BA0-3F60-40FC-9C11-AC0D2F934895}" dt="2025-05-13T18:29:48.118" v="2049" actId="14100"/>
          <ac:spMkLst>
            <pc:docMk/>
            <pc:sldMk cId="2644467839" sldId="507"/>
            <ac:spMk id="20483" creationId="{91086629-AA5F-488D-9333-12ECA1C5E39F}"/>
          </ac:spMkLst>
        </pc:spChg>
        <pc:picChg chg="add mod">
          <ac:chgData name="Tim Heckman" userId="b8224863-8511-4ee9-bc83-d1d4519e6dc2" providerId="ADAL" clId="{85928BA0-3F60-40FC-9C11-AC0D2F934895}" dt="2025-05-13T18:26:43.941" v="1846" actId="14100"/>
          <ac:picMkLst>
            <pc:docMk/>
            <pc:sldMk cId="2644467839" sldId="507"/>
            <ac:picMk id="3" creationId="{CE94D298-C5C9-404C-AA64-7F1051676650}"/>
          </ac:picMkLst>
        </pc:picChg>
        <pc:picChg chg="mod">
          <ac:chgData name="Tim Heckman" userId="b8224863-8511-4ee9-bc83-d1d4519e6dc2" providerId="ADAL" clId="{85928BA0-3F60-40FC-9C11-AC0D2F934895}" dt="2025-05-13T18:26:49.993" v="1854" actId="1037"/>
          <ac:picMkLst>
            <pc:docMk/>
            <pc:sldMk cId="2644467839" sldId="507"/>
            <ac:picMk id="20484" creationId="{77C2B71A-9505-41B5-ABD1-7DE705C92169}"/>
          </ac:picMkLst>
        </pc:picChg>
      </pc:sldChg>
      <pc:sldChg chg="delSp modSp add del mod">
        <pc:chgData name="Tim Heckman" userId="b8224863-8511-4ee9-bc83-d1d4519e6dc2" providerId="ADAL" clId="{85928BA0-3F60-40FC-9C11-AC0D2F934895}" dt="2025-05-13T17:24:42.987" v="545" actId="47"/>
        <pc:sldMkLst>
          <pc:docMk/>
          <pc:sldMk cId="61405078" sldId="514"/>
        </pc:sldMkLst>
      </pc:sldChg>
      <pc:sldChg chg="add del">
        <pc:chgData name="Tim Heckman" userId="b8224863-8511-4ee9-bc83-d1d4519e6dc2" providerId="ADAL" clId="{85928BA0-3F60-40FC-9C11-AC0D2F934895}" dt="2025-05-13T17:11:54.771" v="281" actId="47"/>
        <pc:sldMkLst>
          <pc:docMk/>
          <pc:sldMk cId="649023142" sldId="519"/>
        </pc:sldMkLst>
      </pc:sldChg>
      <pc:sldChg chg="modSp add mod ord">
        <pc:chgData name="Tim Heckman" userId="b8224863-8511-4ee9-bc83-d1d4519e6dc2" providerId="ADAL" clId="{85928BA0-3F60-40FC-9C11-AC0D2F934895}" dt="2025-05-22T21:15:32.482" v="5459" actId="14100"/>
        <pc:sldMkLst>
          <pc:docMk/>
          <pc:sldMk cId="2594959604" sldId="519"/>
        </pc:sldMkLst>
        <pc:spChg chg="mod">
          <ac:chgData name="Tim Heckman" userId="b8224863-8511-4ee9-bc83-d1d4519e6dc2" providerId="ADAL" clId="{85928BA0-3F60-40FC-9C11-AC0D2F934895}" dt="2025-05-22T21:15:15.263" v="5435" actId="14100"/>
          <ac:spMkLst>
            <pc:docMk/>
            <pc:sldMk cId="2594959604" sldId="519"/>
            <ac:spMk id="3" creationId="{E556F94C-CDD9-477A-A41A-3BC33D305056}"/>
          </ac:spMkLst>
        </pc:spChg>
        <pc:spChg chg="mod">
          <ac:chgData name="Tim Heckman" userId="b8224863-8511-4ee9-bc83-d1d4519e6dc2" providerId="ADAL" clId="{85928BA0-3F60-40FC-9C11-AC0D2F934895}" dt="2025-05-20T23:21:29.834" v="3832" actId="6549"/>
          <ac:spMkLst>
            <pc:docMk/>
            <pc:sldMk cId="2594959604" sldId="519"/>
            <ac:spMk id="18434" creationId="{5DF12B15-8A6C-4D96-987B-37211500B7ED}"/>
          </ac:spMkLst>
        </pc:spChg>
        <pc:picChg chg="mod">
          <ac:chgData name="Tim Heckman" userId="b8224863-8511-4ee9-bc83-d1d4519e6dc2" providerId="ADAL" clId="{85928BA0-3F60-40FC-9C11-AC0D2F934895}" dt="2025-05-22T21:15:25.989" v="5458" actId="1038"/>
          <ac:picMkLst>
            <pc:docMk/>
            <pc:sldMk cId="2594959604" sldId="519"/>
            <ac:picMk id="18435" creationId="{D8E65686-80BC-4F66-863A-9A4F4D835F6A}"/>
          </ac:picMkLst>
        </pc:picChg>
        <pc:picChg chg="mod">
          <ac:chgData name="Tim Heckman" userId="b8224863-8511-4ee9-bc83-d1d4519e6dc2" providerId="ADAL" clId="{85928BA0-3F60-40FC-9C11-AC0D2F934895}" dt="2025-05-22T21:15:32.482" v="5459" actId="14100"/>
          <ac:picMkLst>
            <pc:docMk/>
            <pc:sldMk cId="2594959604" sldId="519"/>
            <ac:picMk id="18436" creationId="{CE4B3610-6053-4A12-858F-9CCB7472A119}"/>
          </ac:picMkLst>
        </pc:picChg>
      </pc:sldChg>
      <pc:sldChg chg="add ord">
        <pc:chgData name="Tim Heckman" userId="b8224863-8511-4ee9-bc83-d1d4519e6dc2" providerId="ADAL" clId="{85928BA0-3F60-40FC-9C11-AC0D2F934895}" dt="2025-05-13T17:41:57.290" v="910"/>
        <pc:sldMkLst>
          <pc:docMk/>
          <pc:sldMk cId="3998066036" sldId="527"/>
        </pc:sldMkLst>
      </pc:sldChg>
      <pc:sldChg chg="modSp add mod">
        <pc:chgData name="Tim Heckman" userId="b8224863-8511-4ee9-bc83-d1d4519e6dc2" providerId="ADAL" clId="{85928BA0-3F60-40FC-9C11-AC0D2F934895}" dt="2025-05-27T16:15:29.563" v="8247" actId="113"/>
        <pc:sldMkLst>
          <pc:docMk/>
          <pc:sldMk cId="26644497" sldId="536"/>
        </pc:sldMkLst>
        <pc:spChg chg="mod">
          <ac:chgData name="Tim Heckman" userId="b8224863-8511-4ee9-bc83-d1d4519e6dc2" providerId="ADAL" clId="{85928BA0-3F60-40FC-9C11-AC0D2F934895}" dt="2025-05-27T13:27:46.086" v="8083" actId="14100"/>
          <ac:spMkLst>
            <pc:docMk/>
            <pc:sldMk cId="26644497" sldId="536"/>
            <ac:spMk id="4" creationId="{E1D5DEF8-425A-4CD7-B100-FBB4E9074083}"/>
          </ac:spMkLst>
        </pc:spChg>
        <pc:spChg chg="mod">
          <ac:chgData name="Tim Heckman" userId="b8224863-8511-4ee9-bc83-d1d4519e6dc2" providerId="ADAL" clId="{85928BA0-3F60-40FC-9C11-AC0D2F934895}" dt="2025-05-27T16:15:29.563" v="8247" actId="113"/>
          <ac:spMkLst>
            <pc:docMk/>
            <pc:sldMk cId="26644497" sldId="536"/>
            <ac:spMk id="6" creationId="{55408305-F544-4061-9C90-1814866A505C}"/>
          </ac:spMkLst>
        </pc:spChg>
      </pc:sldChg>
      <pc:sldChg chg="modSp add mod ord">
        <pc:chgData name="Tim Heckman" userId="b8224863-8511-4ee9-bc83-d1d4519e6dc2" providerId="ADAL" clId="{85928BA0-3F60-40FC-9C11-AC0D2F934895}" dt="2025-05-26T17:50:55.256" v="6923" actId="20577"/>
        <pc:sldMkLst>
          <pc:docMk/>
          <pc:sldMk cId="1845534303" sldId="540"/>
        </pc:sldMkLst>
        <pc:spChg chg="mod">
          <ac:chgData name="Tim Heckman" userId="b8224863-8511-4ee9-bc83-d1d4519e6dc2" providerId="ADAL" clId="{85928BA0-3F60-40FC-9C11-AC0D2F934895}" dt="2025-05-26T17:50:55.256" v="6923" actId="20577"/>
          <ac:spMkLst>
            <pc:docMk/>
            <pc:sldMk cId="1845534303" sldId="540"/>
            <ac:spMk id="5" creationId="{13A4E0AF-01BB-48C2-A12C-4616B14AE6C1}"/>
          </ac:spMkLst>
        </pc:spChg>
      </pc:sldChg>
      <pc:sldChg chg="add del ord">
        <pc:chgData name="Tim Heckman" userId="b8224863-8511-4ee9-bc83-d1d4519e6dc2" providerId="ADAL" clId="{85928BA0-3F60-40FC-9C11-AC0D2F934895}" dt="2025-05-28T07:30:35.734" v="8389" actId="47"/>
        <pc:sldMkLst>
          <pc:docMk/>
          <pc:sldMk cId="740058141" sldId="541"/>
        </pc:sldMkLst>
      </pc:sldChg>
      <pc:sldChg chg="modSp add del mod ord">
        <pc:chgData name="Tim Heckman" userId="b8224863-8511-4ee9-bc83-d1d4519e6dc2" providerId="ADAL" clId="{85928BA0-3F60-40FC-9C11-AC0D2F934895}" dt="2025-05-22T19:20:53.304" v="4857" actId="47"/>
        <pc:sldMkLst>
          <pc:docMk/>
          <pc:sldMk cId="2358426220" sldId="553"/>
        </pc:sldMkLst>
        <pc:spChg chg="mod">
          <ac:chgData name="Tim Heckman" userId="b8224863-8511-4ee9-bc83-d1d4519e6dc2" providerId="ADAL" clId="{85928BA0-3F60-40FC-9C11-AC0D2F934895}" dt="2025-05-20T00:11:57.630" v="3120" actId="14100"/>
          <ac:spMkLst>
            <pc:docMk/>
            <pc:sldMk cId="2358426220" sldId="553"/>
            <ac:spMk id="37890" creationId="{FB2894F2-9EFD-41DD-8BEE-96ABB3AF393E}"/>
          </ac:spMkLst>
        </pc:spChg>
      </pc:sldChg>
      <pc:sldChg chg="addSp delSp modSp add mod ord">
        <pc:chgData name="Tim Heckman" userId="b8224863-8511-4ee9-bc83-d1d4519e6dc2" providerId="ADAL" clId="{85928BA0-3F60-40FC-9C11-AC0D2F934895}" dt="2025-05-22T19:30:32.239" v="5433" actId="1035"/>
        <pc:sldMkLst>
          <pc:docMk/>
          <pc:sldMk cId="3566241953" sldId="556"/>
        </pc:sldMkLst>
        <pc:spChg chg="mod">
          <ac:chgData name="Tim Heckman" userId="b8224863-8511-4ee9-bc83-d1d4519e6dc2" providerId="ADAL" clId="{85928BA0-3F60-40FC-9C11-AC0D2F934895}" dt="2025-05-22T19:30:32.239" v="5433" actId="1035"/>
          <ac:spMkLst>
            <pc:docMk/>
            <pc:sldMk cId="3566241953" sldId="556"/>
            <ac:spMk id="37891" creationId="{D364DE73-F82C-4C83-ABC8-BDFE04423A15}"/>
          </ac:spMkLst>
        </pc:spChg>
        <pc:picChg chg="del">
          <ac:chgData name="Tim Heckman" userId="b8224863-8511-4ee9-bc83-d1d4519e6dc2" providerId="ADAL" clId="{85928BA0-3F60-40FC-9C11-AC0D2F934895}" dt="2025-05-22T19:25:10.722" v="5248" actId="478"/>
          <ac:picMkLst>
            <pc:docMk/>
            <pc:sldMk cId="3566241953" sldId="556"/>
            <ac:picMk id="2" creationId="{9486F0C7-CD41-4269-8008-2F18845F43A8}"/>
          </ac:picMkLst>
        </pc:picChg>
        <pc:picChg chg="add mod">
          <ac:chgData name="Tim Heckman" userId="b8224863-8511-4ee9-bc83-d1d4519e6dc2" providerId="ADAL" clId="{85928BA0-3F60-40FC-9C11-AC0D2F934895}" dt="2025-05-22T19:29:02.779" v="5294" actId="1035"/>
          <ac:picMkLst>
            <pc:docMk/>
            <pc:sldMk cId="3566241953" sldId="556"/>
            <ac:picMk id="6" creationId="{212D8F5E-8F2F-401F-8A72-BB1FBB518EFA}"/>
          </ac:picMkLst>
        </pc:picChg>
      </pc:sldChg>
      <pc:sldChg chg="add del">
        <pc:chgData name="Tim Heckman" userId="b8224863-8511-4ee9-bc83-d1d4519e6dc2" providerId="ADAL" clId="{85928BA0-3F60-40FC-9C11-AC0D2F934895}" dt="2025-05-13T17:08:09.425" v="124" actId="47"/>
        <pc:sldMkLst>
          <pc:docMk/>
          <pc:sldMk cId="1267561472" sldId="561"/>
        </pc:sldMkLst>
      </pc:sldChg>
      <pc:sldChg chg="add del">
        <pc:chgData name="Tim Heckman" userId="b8224863-8511-4ee9-bc83-d1d4519e6dc2" providerId="ADAL" clId="{85928BA0-3F60-40FC-9C11-AC0D2F934895}" dt="2025-05-20T00:15:45.076" v="3174" actId="47"/>
        <pc:sldMkLst>
          <pc:docMk/>
          <pc:sldMk cId="916399986" sldId="566"/>
        </pc:sldMkLst>
      </pc:sldChg>
      <pc:sldChg chg="addSp delSp modSp add mod ord">
        <pc:chgData name="Tim Heckman" userId="b8224863-8511-4ee9-bc83-d1d4519e6dc2" providerId="ADAL" clId="{85928BA0-3F60-40FC-9C11-AC0D2F934895}" dt="2025-05-27T16:24:08.482" v="8279" actId="20577"/>
        <pc:sldMkLst>
          <pc:docMk/>
          <pc:sldMk cId="2414607402" sldId="576"/>
        </pc:sldMkLst>
        <pc:spChg chg="mod">
          <ac:chgData name="Tim Heckman" userId="b8224863-8511-4ee9-bc83-d1d4519e6dc2" providerId="ADAL" clId="{85928BA0-3F60-40FC-9C11-AC0D2F934895}" dt="2025-05-26T07:08:44.966" v="5650" actId="20577"/>
          <ac:spMkLst>
            <pc:docMk/>
            <pc:sldMk cId="2414607402" sldId="576"/>
            <ac:spMk id="2" creationId="{480A1C02-FE2E-4C53-83A7-8E541337996E}"/>
          </ac:spMkLst>
        </pc:spChg>
        <pc:spChg chg="mod">
          <ac:chgData name="Tim Heckman" userId="b8224863-8511-4ee9-bc83-d1d4519e6dc2" providerId="ADAL" clId="{85928BA0-3F60-40FC-9C11-AC0D2F934895}" dt="2025-05-27T16:24:08.482" v="8279" actId="20577"/>
          <ac:spMkLst>
            <pc:docMk/>
            <pc:sldMk cId="2414607402" sldId="576"/>
            <ac:spMk id="4" creationId="{935F0456-1C96-4C8D-9C7F-07F3167D2C8B}"/>
          </ac:spMkLst>
        </pc:spChg>
        <pc:picChg chg="del">
          <ac:chgData name="Tim Heckman" userId="b8224863-8511-4ee9-bc83-d1d4519e6dc2" providerId="ADAL" clId="{85928BA0-3F60-40FC-9C11-AC0D2F934895}" dt="2025-05-21T19:10:35.706" v="3867" actId="478"/>
          <ac:picMkLst>
            <pc:docMk/>
            <pc:sldMk cId="2414607402" sldId="576"/>
            <ac:picMk id="5" creationId="{1CB1083C-FC3F-4AB1-869C-BAC4410D1F58}"/>
          </ac:picMkLst>
        </pc:picChg>
        <pc:picChg chg="mod">
          <ac:chgData name="Tim Heckman" userId="b8224863-8511-4ee9-bc83-d1d4519e6dc2" providerId="ADAL" clId="{85928BA0-3F60-40FC-9C11-AC0D2F934895}" dt="2025-05-21T19:11:40.793" v="4120" actId="14100"/>
          <ac:picMkLst>
            <pc:docMk/>
            <pc:sldMk cId="2414607402" sldId="576"/>
            <ac:picMk id="6" creationId="{ADDDAD10-6296-48C3-AFB1-96E145D88735}"/>
          </ac:picMkLst>
        </pc:picChg>
        <pc:picChg chg="add mod">
          <ac:chgData name="Tim Heckman" userId="b8224863-8511-4ee9-bc83-d1d4519e6dc2" providerId="ADAL" clId="{85928BA0-3F60-40FC-9C11-AC0D2F934895}" dt="2025-05-21T19:19:36.140" v="4377" actId="1035"/>
          <ac:picMkLst>
            <pc:docMk/>
            <pc:sldMk cId="2414607402" sldId="576"/>
            <ac:picMk id="7" creationId="{8D87B0DC-7697-4FA2-8FA8-5499BA2D8370}"/>
          </ac:picMkLst>
        </pc:picChg>
      </pc:sldChg>
      <pc:sldChg chg="addSp delSp modSp add mod">
        <pc:chgData name="Tim Heckman" userId="b8224863-8511-4ee9-bc83-d1d4519e6dc2" providerId="ADAL" clId="{85928BA0-3F60-40FC-9C11-AC0D2F934895}" dt="2025-05-27T16:19:45.784" v="8258" actId="27636"/>
        <pc:sldMkLst>
          <pc:docMk/>
          <pc:sldMk cId="3443094260" sldId="577"/>
        </pc:sldMkLst>
        <pc:spChg chg="add del mod">
          <ac:chgData name="Tim Heckman" userId="b8224863-8511-4ee9-bc83-d1d4519e6dc2" providerId="ADAL" clId="{85928BA0-3F60-40FC-9C11-AC0D2F934895}" dt="2025-05-26T17:44:18.462" v="6768" actId="22"/>
          <ac:spMkLst>
            <pc:docMk/>
            <pc:sldMk cId="3443094260" sldId="577"/>
            <ac:spMk id="3" creationId="{70F4C028-A71B-435F-9F56-32971ED04617}"/>
          </ac:spMkLst>
        </pc:spChg>
        <pc:spChg chg="mod">
          <ac:chgData name="Tim Heckman" userId="b8224863-8511-4ee9-bc83-d1d4519e6dc2" providerId="ADAL" clId="{85928BA0-3F60-40FC-9C11-AC0D2F934895}" dt="2025-05-27T16:19:45.784" v="8258" actId="27636"/>
          <ac:spMkLst>
            <pc:docMk/>
            <pc:sldMk cId="3443094260" sldId="577"/>
            <ac:spMk id="4" creationId="{ED222A98-1965-49EF-BECA-334CE87B419B}"/>
          </ac:spMkLst>
        </pc:spChg>
        <pc:spChg chg="mod">
          <ac:chgData name="Tim Heckman" userId="b8224863-8511-4ee9-bc83-d1d4519e6dc2" providerId="ADAL" clId="{85928BA0-3F60-40FC-9C11-AC0D2F934895}" dt="2025-05-26T17:44:47.471" v="6787" actId="1035"/>
          <ac:spMkLst>
            <pc:docMk/>
            <pc:sldMk cId="3443094260" sldId="577"/>
            <ac:spMk id="9218" creationId="{2373DB5A-8118-406A-B616-88953CB9ABE7}"/>
          </ac:spMkLst>
        </pc:spChg>
        <pc:picChg chg="del mod">
          <ac:chgData name="Tim Heckman" userId="b8224863-8511-4ee9-bc83-d1d4519e6dc2" providerId="ADAL" clId="{85928BA0-3F60-40FC-9C11-AC0D2F934895}" dt="2025-05-26T17:44:15.064" v="6767" actId="478"/>
          <ac:picMkLst>
            <pc:docMk/>
            <pc:sldMk cId="3443094260" sldId="577"/>
            <ac:picMk id="5" creationId="{03DD0706-1530-487B-A96B-8BA30D418922}"/>
          </ac:picMkLst>
        </pc:picChg>
        <pc:picChg chg="del">
          <ac:chgData name="Tim Heckman" userId="b8224863-8511-4ee9-bc83-d1d4519e6dc2" providerId="ADAL" clId="{85928BA0-3F60-40FC-9C11-AC0D2F934895}" dt="2025-05-26T17:44:26.700" v="6770" actId="478"/>
          <ac:picMkLst>
            <pc:docMk/>
            <pc:sldMk cId="3443094260" sldId="577"/>
            <ac:picMk id="6" creationId="{D3587A65-2D4B-401B-8E1A-6E463343493D}"/>
          </ac:picMkLst>
        </pc:picChg>
        <pc:picChg chg="add mod ord">
          <ac:chgData name="Tim Heckman" userId="b8224863-8511-4ee9-bc83-d1d4519e6dc2" providerId="ADAL" clId="{85928BA0-3F60-40FC-9C11-AC0D2F934895}" dt="2025-05-26T17:44:39.540" v="6778" actId="1036"/>
          <ac:picMkLst>
            <pc:docMk/>
            <pc:sldMk cId="3443094260" sldId="577"/>
            <ac:picMk id="8" creationId="{443D8E18-A36F-4C44-B722-F9EB4E3129F7}"/>
          </ac:picMkLst>
        </pc:picChg>
        <pc:picChg chg="mod">
          <ac:chgData name="Tim Heckman" userId="b8224863-8511-4ee9-bc83-d1d4519e6dc2" providerId="ADAL" clId="{85928BA0-3F60-40FC-9C11-AC0D2F934895}" dt="2025-05-13T17:28:11.596" v="685" actId="14100"/>
          <ac:picMkLst>
            <pc:docMk/>
            <pc:sldMk cId="3443094260" sldId="577"/>
            <ac:picMk id="9221" creationId="{BF747FAE-F2A4-4777-BFD5-31447490DA67}"/>
          </ac:picMkLst>
        </pc:picChg>
      </pc:sldChg>
      <pc:sldChg chg="add del">
        <pc:chgData name="Tim Heckman" userId="b8224863-8511-4ee9-bc83-d1d4519e6dc2" providerId="ADAL" clId="{85928BA0-3F60-40FC-9C11-AC0D2F934895}" dt="2025-05-20T00:13:55.628" v="3126" actId="47"/>
        <pc:sldMkLst>
          <pc:docMk/>
          <pc:sldMk cId="1695915066" sldId="578"/>
        </pc:sldMkLst>
      </pc:sldChg>
      <pc:sldChg chg="add del">
        <pc:chgData name="Tim Heckman" userId="b8224863-8511-4ee9-bc83-d1d4519e6dc2" providerId="ADAL" clId="{85928BA0-3F60-40FC-9C11-AC0D2F934895}" dt="2025-05-20T00:18:21.108" v="3178" actId="47"/>
        <pc:sldMkLst>
          <pc:docMk/>
          <pc:sldMk cId="416515459" sldId="581"/>
        </pc:sldMkLst>
      </pc:sldChg>
      <pc:sldChg chg="addSp delSp modSp add mod ord">
        <pc:chgData name="Tim Heckman" userId="b8224863-8511-4ee9-bc83-d1d4519e6dc2" providerId="ADAL" clId="{85928BA0-3F60-40FC-9C11-AC0D2F934895}" dt="2025-05-27T16:27:20.615" v="8344" actId="20577"/>
        <pc:sldMkLst>
          <pc:docMk/>
          <pc:sldMk cId="41237349" sldId="583"/>
        </pc:sldMkLst>
        <pc:spChg chg="mod">
          <ac:chgData name="Tim Heckman" userId="b8224863-8511-4ee9-bc83-d1d4519e6dc2" providerId="ADAL" clId="{85928BA0-3F60-40FC-9C11-AC0D2F934895}" dt="2025-05-27T11:27:40.097" v="7815" actId="1036"/>
          <ac:spMkLst>
            <pc:docMk/>
            <pc:sldMk cId="41237349" sldId="583"/>
            <ac:spMk id="2" creationId="{F2DA8E80-3CBC-6DB0-B3D2-DFEE65D00A03}"/>
          </ac:spMkLst>
        </pc:spChg>
        <pc:spChg chg="mod">
          <ac:chgData name="Tim Heckman" userId="b8224863-8511-4ee9-bc83-d1d4519e6dc2" providerId="ADAL" clId="{85928BA0-3F60-40FC-9C11-AC0D2F934895}" dt="2025-05-27T16:27:20.615" v="8344" actId="20577"/>
          <ac:spMkLst>
            <pc:docMk/>
            <pc:sldMk cId="41237349" sldId="583"/>
            <ac:spMk id="4" creationId="{33992538-E462-6F93-C890-E900CCFFA76F}"/>
          </ac:spMkLst>
        </pc:spChg>
        <pc:spChg chg="add mod">
          <ac:chgData name="Tim Heckman" userId="b8224863-8511-4ee9-bc83-d1d4519e6dc2" providerId="ADAL" clId="{85928BA0-3F60-40FC-9C11-AC0D2F934895}" dt="2025-05-27T11:45:55.007" v="7964" actId="27636"/>
          <ac:spMkLst>
            <pc:docMk/>
            <pc:sldMk cId="41237349" sldId="583"/>
            <ac:spMk id="5" creationId="{92FA6093-FB40-46DE-A2AD-61210EDE4BCE}"/>
          </ac:spMkLst>
        </pc:spChg>
        <pc:spChg chg="add del mod">
          <ac:chgData name="Tim Heckman" userId="b8224863-8511-4ee9-bc83-d1d4519e6dc2" providerId="ADAL" clId="{85928BA0-3F60-40FC-9C11-AC0D2F934895}" dt="2025-05-27T11:24:13.810" v="7521" actId="22"/>
          <ac:spMkLst>
            <pc:docMk/>
            <pc:sldMk cId="41237349" sldId="583"/>
            <ac:spMk id="6" creationId="{FCA4825A-E9CE-497D-9650-D52BEE3A1245}"/>
          </ac:spMkLst>
        </pc:spChg>
        <pc:spChg chg="add del mod">
          <ac:chgData name="Tim Heckman" userId="b8224863-8511-4ee9-bc83-d1d4519e6dc2" providerId="ADAL" clId="{85928BA0-3F60-40FC-9C11-AC0D2F934895}" dt="2025-05-27T11:27:13.209" v="7795" actId="22"/>
          <ac:spMkLst>
            <pc:docMk/>
            <pc:sldMk cId="41237349" sldId="583"/>
            <ac:spMk id="12" creationId="{FF172E7F-388B-4B45-B39B-3E05E7FB73BD}"/>
          </ac:spMkLst>
        </pc:spChg>
        <pc:picChg chg="del mod">
          <ac:chgData name="Tim Heckman" userId="b8224863-8511-4ee9-bc83-d1d4519e6dc2" providerId="ADAL" clId="{85928BA0-3F60-40FC-9C11-AC0D2F934895}" dt="2025-05-27T11:24:10.110" v="7520" actId="478"/>
          <ac:picMkLst>
            <pc:docMk/>
            <pc:sldMk cId="41237349" sldId="583"/>
            <ac:picMk id="5" creationId="{5634C414-F539-5C9F-13E5-8681052D485D}"/>
          </ac:picMkLst>
        </pc:picChg>
        <pc:picChg chg="add mod">
          <ac:chgData name="Tim Heckman" userId="b8224863-8511-4ee9-bc83-d1d4519e6dc2" providerId="ADAL" clId="{85928BA0-3F60-40FC-9C11-AC0D2F934895}" dt="2025-05-27T11:45:29.566" v="7960" actId="14100"/>
          <ac:picMkLst>
            <pc:docMk/>
            <pc:sldMk cId="41237349" sldId="583"/>
            <ac:picMk id="7" creationId="{CBD264EC-461C-4764-AD1F-95BD57159051}"/>
          </ac:picMkLst>
        </pc:picChg>
        <pc:picChg chg="add del mod ord">
          <ac:chgData name="Tim Heckman" userId="b8224863-8511-4ee9-bc83-d1d4519e6dc2" providerId="ADAL" clId="{85928BA0-3F60-40FC-9C11-AC0D2F934895}" dt="2025-05-27T11:26:52.396" v="7794" actId="478"/>
          <ac:picMkLst>
            <pc:docMk/>
            <pc:sldMk cId="41237349" sldId="583"/>
            <ac:picMk id="8" creationId="{91A131CE-0F61-4AE4-978A-B86C063E88E5}"/>
          </ac:picMkLst>
        </pc:picChg>
        <pc:picChg chg="add del mod">
          <ac:chgData name="Tim Heckman" userId="b8224863-8511-4ee9-bc83-d1d4519e6dc2" providerId="ADAL" clId="{85928BA0-3F60-40FC-9C11-AC0D2F934895}" dt="2025-05-27T11:28:23.871" v="7849" actId="478"/>
          <ac:picMkLst>
            <pc:docMk/>
            <pc:sldMk cId="41237349" sldId="583"/>
            <ac:picMk id="10" creationId="{BAB67815-87CD-4183-B9E4-BFCD9446D066}"/>
          </ac:picMkLst>
        </pc:picChg>
        <pc:picChg chg="add del mod ord">
          <ac:chgData name="Tim Heckman" userId="b8224863-8511-4ee9-bc83-d1d4519e6dc2" providerId="ADAL" clId="{85928BA0-3F60-40FC-9C11-AC0D2F934895}" dt="2025-05-27T11:45:13.643" v="7922" actId="478"/>
          <ac:picMkLst>
            <pc:docMk/>
            <pc:sldMk cId="41237349" sldId="583"/>
            <ac:picMk id="14" creationId="{B61FD60F-8283-40DA-96FF-B4E0E2EB3E90}"/>
          </ac:picMkLst>
        </pc:picChg>
      </pc:sldChg>
      <pc:sldChg chg="modSp add mod">
        <pc:chgData name="Tim Heckman" userId="b8224863-8511-4ee9-bc83-d1d4519e6dc2" providerId="ADAL" clId="{85928BA0-3F60-40FC-9C11-AC0D2F934895}" dt="2025-05-13T18:13:47.420" v="1732" actId="27636"/>
        <pc:sldMkLst>
          <pc:docMk/>
          <pc:sldMk cId="4285573265" sldId="585"/>
        </pc:sldMkLst>
        <pc:spChg chg="mod">
          <ac:chgData name="Tim Heckman" userId="b8224863-8511-4ee9-bc83-d1d4519e6dc2" providerId="ADAL" clId="{85928BA0-3F60-40FC-9C11-AC0D2F934895}" dt="2025-05-13T18:13:47.420" v="1732" actId="27636"/>
          <ac:spMkLst>
            <pc:docMk/>
            <pc:sldMk cId="4285573265" sldId="585"/>
            <ac:spMk id="2" creationId="{2A7A9F40-3B13-4055-8694-2B2CA9D6DA0C}"/>
          </ac:spMkLst>
        </pc:spChg>
      </pc:sldChg>
      <pc:sldChg chg="addSp delSp modSp new mod">
        <pc:chgData name="Tim Heckman" userId="b8224863-8511-4ee9-bc83-d1d4519e6dc2" providerId="ADAL" clId="{85928BA0-3F60-40FC-9C11-AC0D2F934895}" dt="2025-05-27T11:13:41.396" v="7470" actId="20577"/>
        <pc:sldMkLst>
          <pc:docMk/>
          <pc:sldMk cId="3161715610" sldId="586"/>
        </pc:sldMkLst>
        <pc:spChg chg="mod">
          <ac:chgData name="Tim Heckman" userId="b8224863-8511-4ee9-bc83-d1d4519e6dc2" providerId="ADAL" clId="{85928BA0-3F60-40FC-9C11-AC0D2F934895}" dt="2025-05-27T11:13:41.396" v="7470" actId="20577"/>
          <ac:spMkLst>
            <pc:docMk/>
            <pc:sldMk cId="3161715610" sldId="586"/>
            <ac:spMk id="2" creationId="{D526C92C-CA9B-4356-BA9C-67AAC5881BF6}"/>
          </ac:spMkLst>
        </pc:spChg>
        <pc:spChg chg="mod">
          <ac:chgData name="Tim Heckman" userId="b8224863-8511-4ee9-bc83-d1d4519e6dc2" providerId="ADAL" clId="{85928BA0-3F60-40FC-9C11-AC0D2F934895}" dt="2025-05-27T11:12:47.358" v="7460" actId="20577"/>
          <ac:spMkLst>
            <pc:docMk/>
            <pc:sldMk cId="3161715610" sldId="586"/>
            <ac:spMk id="4" creationId="{687EBB11-ECAC-45B2-95B4-163E604FAF02}"/>
          </ac:spMkLst>
        </pc:spChg>
        <pc:picChg chg="add mod">
          <ac:chgData name="Tim Heckman" userId="b8224863-8511-4ee9-bc83-d1d4519e6dc2" providerId="ADAL" clId="{85928BA0-3F60-40FC-9C11-AC0D2F934895}" dt="2025-05-14T22:28:00.351" v="2395" actId="1076"/>
          <ac:picMkLst>
            <pc:docMk/>
            <pc:sldMk cId="3161715610" sldId="586"/>
            <ac:picMk id="8" creationId="{9ED59E80-8F18-41FD-AA70-5AAEA8E0B13A}"/>
          </ac:picMkLst>
        </pc:picChg>
      </pc:sldChg>
      <pc:sldChg chg="modSp new del mod">
        <pc:chgData name="Tim Heckman" userId="b8224863-8511-4ee9-bc83-d1d4519e6dc2" providerId="ADAL" clId="{85928BA0-3F60-40FC-9C11-AC0D2F934895}" dt="2025-05-20T00:12:15.178" v="3121" actId="47"/>
        <pc:sldMkLst>
          <pc:docMk/>
          <pc:sldMk cId="627273641" sldId="587"/>
        </pc:sldMkLst>
        <pc:spChg chg="mod">
          <ac:chgData name="Tim Heckman" userId="b8224863-8511-4ee9-bc83-d1d4519e6dc2" providerId="ADAL" clId="{85928BA0-3F60-40FC-9C11-AC0D2F934895}" dt="2025-05-20T00:10:46.429" v="2999" actId="14100"/>
          <ac:spMkLst>
            <pc:docMk/>
            <pc:sldMk cId="627273641" sldId="587"/>
            <ac:spMk id="2" creationId="{1905E561-AA56-47FF-9F85-D934F47A97C8}"/>
          </ac:spMkLst>
        </pc:spChg>
      </pc:sldChg>
      <pc:sldChg chg="add del">
        <pc:chgData name="Tim Heckman" userId="b8224863-8511-4ee9-bc83-d1d4519e6dc2" providerId="ADAL" clId="{85928BA0-3F60-40FC-9C11-AC0D2F934895}" dt="2025-05-20T00:14:02.910" v="3127" actId="47"/>
        <pc:sldMkLst>
          <pc:docMk/>
          <pc:sldMk cId="2879408825" sldId="587"/>
        </pc:sldMkLst>
      </pc:sldChg>
      <pc:sldChg chg="new del">
        <pc:chgData name="Tim Heckman" userId="b8224863-8511-4ee9-bc83-d1d4519e6dc2" providerId="ADAL" clId="{85928BA0-3F60-40FC-9C11-AC0D2F934895}" dt="2025-05-20T00:14:14.049" v="3128" actId="47"/>
        <pc:sldMkLst>
          <pc:docMk/>
          <pc:sldMk cId="3561057023" sldId="588"/>
        </pc:sldMkLst>
      </pc:sldChg>
      <pc:sldChg chg="modSp add del mod">
        <pc:chgData name="Tim Heckman" userId="b8224863-8511-4ee9-bc83-d1d4519e6dc2" providerId="ADAL" clId="{85928BA0-3F60-40FC-9C11-AC0D2F934895}" dt="2025-05-22T19:29:43.810" v="5366" actId="47"/>
        <pc:sldMkLst>
          <pc:docMk/>
          <pc:sldMk cId="3194672949" sldId="589"/>
        </pc:sldMkLst>
        <pc:spChg chg="mod">
          <ac:chgData name="Tim Heckman" userId="b8224863-8511-4ee9-bc83-d1d4519e6dc2" providerId="ADAL" clId="{85928BA0-3F60-40FC-9C11-AC0D2F934895}" dt="2025-05-20T23:25:24.442" v="3866" actId="20577"/>
          <ac:spMkLst>
            <pc:docMk/>
            <pc:sldMk cId="3194672949" sldId="589"/>
            <ac:spMk id="12" creationId="{5F486796-D071-4F78-A52F-BED2EEED3E16}"/>
          </ac:spMkLst>
        </pc:spChg>
      </pc:sldChg>
      <pc:sldChg chg="addSp delSp modSp new mod">
        <pc:chgData name="Tim Heckman" userId="b8224863-8511-4ee9-bc83-d1d4519e6dc2" providerId="ADAL" clId="{85928BA0-3F60-40FC-9C11-AC0D2F934895}" dt="2025-05-26T17:49:58.557" v="6891" actId="20577"/>
        <pc:sldMkLst>
          <pc:docMk/>
          <pc:sldMk cId="650107627" sldId="590"/>
        </pc:sldMkLst>
        <pc:spChg chg="mod">
          <ac:chgData name="Tim Heckman" userId="b8224863-8511-4ee9-bc83-d1d4519e6dc2" providerId="ADAL" clId="{85928BA0-3F60-40FC-9C11-AC0D2F934895}" dt="2025-05-20T00:25:49.145" v="3649" actId="27636"/>
          <ac:spMkLst>
            <pc:docMk/>
            <pc:sldMk cId="650107627" sldId="590"/>
            <ac:spMk id="2" creationId="{818F3122-0FFD-4308-B4F6-B386199785AC}"/>
          </ac:spMkLst>
        </pc:spChg>
        <pc:spChg chg="del">
          <ac:chgData name="Tim Heckman" userId="b8224863-8511-4ee9-bc83-d1d4519e6dc2" providerId="ADAL" clId="{85928BA0-3F60-40FC-9C11-AC0D2F934895}" dt="2025-05-20T00:20:32.130" v="3179" actId="22"/>
          <ac:spMkLst>
            <pc:docMk/>
            <pc:sldMk cId="650107627" sldId="590"/>
            <ac:spMk id="3" creationId="{412337EF-D8CD-472F-8DA3-DA8A4365448B}"/>
          </ac:spMkLst>
        </pc:spChg>
        <pc:spChg chg="mod">
          <ac:chgData name="Tim Heckman" userId="b8224863-8511-4ee9-bc83-d1d4519e6dc2" providerId="ADAL" clId="{85928BA0-3F60-40FC-9C11-AC0D2F934895}" dt="2025-05-26T17:49:58.557" v="6891" actId="20577"/>
          <ac:spMkLst>
            <pc:docMk/>
            <pc:sldMk cId="650107627" sldId="590"/>
            <ac:spMk id="4" creationId="{8ADFD674-37A6-4455-823E-26ECBF05239A}"/>
          </ac:spMkLst>
        </pc:spChg>
        <pc:picChg chg="add mod ord">
          <ac:chgData name="Tim Heckman" userId="b8224863-8511-4ee9-bc83-d1d4519e6dc2" providerId="ADAL" clId="{85928BA0-3F60-40FC-9C11-AC0D2F934895}" dt="2025-05-20T00:27:50.244" v="3680" actId="14100"/>
          <ac:picMkLst>
            <pc:docMk/>
            <pc:sldMk cId="650107627" sldId="590"/>
            <ac:picMk id="6" creationId="{10A77462-415D-47A2-AF46-21BA1C27E41A}"/>
          </ac:picMkLst>
        </pc:picChg>
      </pc:sldChg>
      <pc:sldChg chg="modSp mod">
        <pc:chgData name="Tim Heckman" userId="b8224863-8511-4ee9-bc83-d1d4519e6dc2" providerId="ADAL" clId="{85928BA0-3F60-40FC-9C11-AC0D2F934895}" dt="2025-05-27T15:21:36.801" v="8240" actId="20577"/>
        <pc:sldMkLst>
          <pc:docMk/>
          <pc:sldMk cId="439353580" sldId="591"/>
        </pc:sldMkLst>
        <pc:spChg chg="mod">
          <ac:chgData name="Tim Heckman" userId="b8224863-8511-4ee9-bc83-d1d4519e6dc2" providerId="ADAL" clId="{85928BA0-3F60-40FC-9C11-AC0D2F934895}" dt="2025-05-26T08:05:03.567" v="6059" actId="20577"/>
          <ac:spMkLst>
            <pc:docMk/>
            <pc:sldMk cId="439353580" sldId="591"/>
            <ac:spMk id="2" creationId="{D9FA1DC5-BA66-6496-2F80-4656B0A98E99}"/>
          </ac:spMkLst>
        </pc:spChg>
        <pc:spChg chg="mod">
          <ac:chgData name="Tim Heckman" userId="b8224863-8511-4ee9-bc83-d1d4519e6dc2" providerId="ADAL" clId="{85928BA0-3F60-40FC-9C11-AC0D2F934895}" dt="2025-05-27T15:21:36.801" v="8240" actId="20577"/>
          <ac:spMkLst>
            <pc:docMk/>
            <pc:sldMk cId="439353580" sldId="591"/>
            <ac:spMk id="3" creationId="{F8E2B8A5-D112-E288-FC68-307819609B8F}"/>
          </ac:spMkLst>
        </pc:spChg>
      </pc:sldChg>
      <pc:sldChg chg="add del">
        <pc:chgData name="Tim Heckman" userId="b8224863-8511-4ee9-bc83-d1d4519e6dc2" providerId="ADAL" clId="{85928BA0-3F60-40FC-9C11-AC0D2F934895}" dt="2025-05-20T00:17:20.847" v="3176" actId="47"/>
        <pc:sldMkLst>
          <pc:docMk/>
          <pc:sldMk cId="2955091741" sldId="591"/>
        </pc:sldMkLst>
      </pc:sldChg>
      <pc:sldChg chg="modSp mod">
        <pc:chgData name="Tim Heckman" userId="b8224863-8511-4ee9-bc83-d1d4519e6dc2" providerId="ADAL" clId="{85928BA0-3F60-40FC-9C11-AC0D2F934895}" dt="2025-05-26T17:50:23.076" v="6915" actId="114"/>
        <pc:sldMkLst>
          <pc:docMk/>
          <pc:sldMk cId="1252096868" sldId="592"/>
        </pc:sldMkLst>
        <pc:spChg chg="mod">
          <ac:chgData name="Tim Heckman" userId="b8224863-8511-4ee9-bc83-d1d4519e6dc2" providerId="ADAL" clId="{85928BA0-3F60-40FC-9C11-AC0D2F934895}" dt="2025-05-26T17:50:23.076" v="6915" actId="114"/>
          <ac:spMkLst>
            <pc:docMk/>
            <pc:sldMk cId="1252096868" sldId="592"/>
            <ac:spMk id="7" creationId="{7E008A10-962B-479F-858C-1515D81BAEB5}"/>
          </ac:spMkLst>
        </pc:spChg>
      </pc:sldChg>
      <pc:sldChg chg="addSp delSp modSp mod">
        <pc:chgData name="Tim Heckman" userId="b8224863-8511-4ee9-bc83-d1d4519e6dc2" providerId="ADAL" clId="{85928BA0-3F60-40FC-9C11-AC0D2F934895}" dt="2025-05-26T07:18:14.488" v="5775" actId="20577"/>
        <pc:sldMkLst>
          <pc:docMk/>
          <pc:sldMk cId="1540578953" sldId="593"/>
        </pc:sldMkLst>
        <pc:spChg chg="mod">
          <ac:chgData name="Tim Heckman" userId="b8224863-8511-4ee9-bc83-d1d4519e6dc2" providerId="ADAL" clId="{85928BA0-3F60-40FC-9C11-AC0D2F934895}" dt="2025-05-26T07:18:14.488" v="5775" actId="20577"/>
          <ac:spMkLst>
            <pc:docMk/>
            <pc:sldMk cId="1540578953" sldId="593"/>
            <ac:spMk id="2" creationId="{CDD90CBD-56F6-7EB9-EC42-3C3564DB3ED1}"/>
          </ac:spMkLst>
        </pc:spChg>
        <pc:spChg chg="add del mod">
          <ac:chgData name="Tim Heckman" userId="b8224863-8511-4ee9-bc83-d1d4519e6dc2" providerId="ADAL" clId="{85928BA0-3F60-40FC-9C11-AC0D2F934895}" dt="2025-05-21T23:16:40.006" v="4379"/>
          <ac:spMkLst>
            <pc:docMk/>
            <pc:sldMk cId="1540578953" sldId="593"/>
            <ac:spMk id="4" creationId="{6E9AB00F-8CCF-4AB9-866B-5D8A8AA0051E}"/>
          </ac:spMkLst>
        </pc:spChg>
        <pc:picChg chg="del">
          <ac:chgData name="Tim Heckman" userId="b8224863-8511-4ee9-bc83-d1d4519e6dc2" providerId="ADAL" clId="{85928BA0-3F60-40FC-9C11-AC0D2F934895}" dt="2025-05-21T23:16:23.802" v="4378" actId="478"/>
          <ac:picMkLst>
            <pc:docMk/>
            <pc:sldMk cId="1540578953" sldId="593"/>
            <ac:picMk id="5" creationId="{D31DFF99-35D6-2CE1-7ABA-213F09A77686}"/>
          </ac:picMkLst>
        </pc:picChg>
        <pc:picChg chg="add mod">
          <ac:chgData name="Tim Heckman" userId="b8224863-8511-4ee9-bc83-d1d4519e6dc2" providerId="ADAL" clId="{85928BA0-3F60-40FC-9C11-AC0D2F934895}" dt="2025-05-21T23:20:21.015" v="4554" actId="1037"/>
          <ac:picMkLst>
            <pc:docMk/>
            <pc:sldMk cId="1540578953" sldId="593"/>
            <ac:picMk id="6" creationId="{DA574510-EA48-48AD-A050-CA80D8F798A2}"/>
          </ac:picMkLst>
        </pc:picChg>
        <pc:picChg chg="mod">
          <ac:chgData name="Tim Heckman" userId="b8224863-8511-4ee9-bc83-d1d4519e6dc2" providerId="ADAL" clId="{85928BA0-3F60-40FC-9C11-AC0D2F934895}" dt="2025-05-21T23:20:31.581" v="4578" actId="1035"/>
          <ac:picMkLst>
            <pc:docMk/>
            <pc:sldMk cId="1540578953" sldId="593"/>
            <ac:picMk id="9" creationId="{17480729-517A-BAB2-4490-3DF0E2AD9C4E}"/>
          </ac:picMkLst>
        </pc:picChg>
      </pc:sldChg>
      <pc:sldChg chg="modSp del mod">
        <pc:chgData name="Tim Heckman" userId="b8224863-8511-4ee9-bc83-d1d4519e6dc2" providerId="ADAL" clId="{85928BA0-3F60-40FC-9C11-AC0D2F934895}" dt="2025-05-27T13:25:00.244" v="8042" actId="47"/>
        <pc:sldMkLst>
          <pc:docMk/>
          <pc:sldMk cId="4269250452" sldId="594"/>
        </pc:sldMkLst>
        <pc:spChg chg="mod">
          <ac:chgData name="Tim Heckman" userId="b8224863-8511-4ee9-bc83-d1d4519e6dc2" providerId="ADAL" clId="{85928BA0-3F60-40FC-9C11-AC0D2F934895}" dt="2025-05-26T07:18:37.669" v="5778" actId="6549"/>
          <ac:spMkLst>
            <pc:docMk/>
            <pc:sldMk cId="4269250452" sldId="594"/>
            <ac:spMk id="4" creationId="{E1D5DEF8-425A-4CD7-B100-FBB4E9074083}"/>
          </ac:spMkLst>
        </pc:spChg>
        <pc:spChg chg="mod">
          <ac:chgData name="Tim Heckman" userId="b8224863-8511-4ee9-bc83-d1d4519e6dc2" providerId="ADAL" clId="{85928BA0-3F60-40FC-9C11-AC0D2F934895}" dt="2025-05-27T07:52:52.553" v="7417" actId="14100"/>
          <ac:spMkLst>
            <pc:docMk/>
            <pc:sldMk cId="4269250452" sldId="594"/>
            <ac:spMk id="6" creationId="{55408305-F544-4061-9C90-1814866A505C}"/>
          </ac:spMkLst>
        </pc:spChg>
      </pc:sldChg>
      <pc:sldChg chg="modSp mod">
        <pc:chgData name="Tim Heckman" userId="b8224863-8511-4ee9-bc83-d1d4519e6dc2" providerId="ADAL" clId="{85928BA0-3F60-40FC-9C11-AC0D2F934895}" dt="2025-05-27T13:16:34.492" v="8041" actId="947"/>
        <pc:sldMkLst>
          <pc:docMk/>
          <pc:sldMk cId="2968126109" sldId="595"/>
        </pc:sldMkLst>
        <pc:spChg chg="mod">
          <ac:chgData name="Tim Heckman" userId="b8224863-8511-4ee9-bc83-d1d4519e6dc2" providerId="ADAL" clId="{85928BA0-3F60-40FC-9C11-AC0D2F934895}" dt="2025-05-27T13:16:34.492" v="8041" actId="947"/>
          <ac:spMkLst>
            <pc:docMk/>
            <pc:sldMk cId="2968126109" sldId="595"/>
            <ac:spMk id="3" creationId="{ECB2F287-B872-8A55-128C-F22EA6A0319F}"/>
          </ac:spMkLst>
        </pc:spChg>
      </pc:sldChg>
      <pc:sldChg chg="modSp mod">
        <pc:chgData name="Tim Heckman" userId="b8224863-8511-4ee9-bc83-d1d4519e6dc2" providerId="ADAL" clId="{85928BA0-3F60-40FC-9C11-AC0D2F934895}" dt="2025-05-26T07:18:54.432" v="5781" actId="6549"/>
        <pc:sldMkLst>
          <pc:docMk/>
          <pc:sldMk cId="3331427069" sldId="598"/>
        </pc:sldMkLst>
        <pc:spChg chg="mod">
          <ac:chgData name="Tim Heckman" userId="b8224863-8511-4ee9-bc83-d1d4519e6dc2" providerId="ADAL" clId="{85928BA0-3F60-40FC-9C11-AC0D2F934895}" dt="2025-05-26T07:18:54.432" v="5781" actId="6549"/>
          <ac:spMkLst>
            <pc:docMk/>
            <pc:sldMk cId="3331427069" sldId="598"/>
            <ac:spMk id="2" creationId="{2A7A9F40-3B13-4055-8694-2B2CA9D6DA0C}"/>
          </ac:spMkLst>
        </pc:spChg>
      </pc:sldChg>
      <pc:sldChg chg="addSp delSp modSp mod ord">
        <pc:chgData name="Tim Heckman" userId="b8224863-8511-4ee9-bc83-d1d4519e6dc2" providerId="ADAL" clId="{85928BA0-3F60-40FC-9C11-AC0D2F934895}" dt="2025-05-27T13:25:06.076" v="8046"/>
        <pc:sldMkLst>
          <pc:docMk/>
          <pc:sldMk cId="4275057233" sldId="599"/>
        </pc:sldMkLst>
        <pc:spChg chg="mod">
          <ac:chgData name="Tim Heckman" userId="b8224863-8511-4ee9-bc83-d1d4519e6dc2" providerId="ADAL" clId="{85928BA0-3F60-40FC-9C11-AC0D2F934895}" dt="2025-05-27T07:09:22.161" v="7363" actId="115"/>
          <ac:spMkLst>
            <pc:docMk/>
            <pc:sldMk cId="4275057233" sldId="599"/>
            <ac:spMk id="3" creationId="{E556F94C-CDD9-477A-A41A-3BC33D305056}"/>
          </ac:spMkLst>
        </pc:spChg>
        <pc:spChg chg="add mod">
          <ac:chgData name="Tim Heckman" userId="b8224863-8511-4ee9-bc83-d1d4519e6dc2" providerId="ADAL" clId="{85928BA0-3F60-40FC-9C11-AC0D2F934895}" dt="2025-05-24T17:11:12.608" v="5526" actId="478"/>
          <ac:spMkLst>
            <pc:docMk/>
            <pc:sldMk cId="4275057233" sldId="599"/>
            <ac:spMk id="4" creationId="{FD06F741-D124-45FB-885D-E0B7DDF45603}"/>
          </ac:spMkLst>
        </pc:spChg>
        <pc:spChg chg="mod">
          <ac:chgData name="Tim Heckman" userId="b8224863-8511-4ee9-bc83-d1d4519e6dc2" providerId="ADAL" clId="{85928BA0-3F60-40FC-9C11-AC0D2F934895}" dt="2025-05-26T18:24:06.181" v="7185" actId="20577"/>
          <ac:spMkLst>
            <pc:docMk/>
            <pc:sldMk cId="4275057233" sldId="599"/>
            <ac:spMk id="18434" creationId="{5DF12B15-8A6C-4D96-987B-37211500B7ED}"/>
          </ac:spMkLst>
        </pc:spChg>
        <pc:picChg chg="add mod">
          <ac:chgData name="Tim Heckman" userId="b8224863-8511-4ee9-bc83-d1d4519e6dc2" providerId="ADAL" clId="{85928BA0-3F60-40FC-9C11-AC0D2F934895}" dt="2025-05-24T17:11:41.397" v="5581" actId="14100"/>
          <ac:picMkLst>
            <pc:docMk/>
            <pc:sldMk cId="4275057233" sldId="599"/>
            <ac:picMk id="6" creationId="{76A5A692-0607-45D3-9502-0FA1F17D8860}"/>
          </ac:picMkLst>
        </pc:picChg>
        <pc:picChg chg="del">
          <ac:chgData name="Tim Heckman" userId="b8224863-8511-4ee9-bc83-d1d4519e6dc2" providerId="ADAL" clId="{85928BA0-3F60-40FC-9C11-AC0D2F934895}" dt="2025-05-24T17:11:12.608" v="5526" actId="478"/>
          <ac:picMkLst>
            <pc:docMk/>
            <pc:sldMk cId="4275057233" sldId="599"/>
            <ac:picMk id="18435" creationId="{D8E65686-80BC-4F66-863A-9A4F4D835F6A}"/>
          </ac:picMkLst>
        </pc:picChg>
      </pc:sldChg>
      <pc:sldChg chg="modSp mod">
        <pc:chgData name="Tim Heckman" userId="b8224863-8511-4ee9-bc83-d1d4519e6dc2" providerId="ADAL" clId="{85928BA0-3F60-40FC-9C11-AC0D2F934895}" dt="2025-05-26T17:52:19.015" v="7000" actId="113"/>
        <pc:sldMkLst>
          <pc:docMk/>
          <pc:sldMk cId="3472697717" sldId="600"/>
        </pc:sldMkLst>
        <pc:spChg chg="mod">
          <ac:chgData name="Tim Heckman" userId="b8224863-8511-4ee9-bc83-d1d4519e6dc2" providerId="ADAL" clId="{85928BA0-3F60-40FC-9C11-AC0D2F934895}" dt="2025-05-26T07:24:34.405" v="5804" actId="20577"/>
          <ac:spMkLst>
            <pc:docMk/>
            <pc:sldMk cId="3472697717" sldId="600"/>
            <ac:spMk id="2" creationId="{2C0FC427-96A9-412D-976D-FBF0D1D535CD}"/>
          </ac:spMkLst>
        </pc:spChg>
        <pc:spChg chg="mod">
          <ac:chgData name="Tim Heckman" userId="b8224863-8511-4ee9-bc83-d1d4519e6dc2" providerId="ADAL" clId="{85928BA0-3F60-40FC-9C11-AC0D2F934895}" dt="2025-05-26T17:52:19.015" v="7000" actId="113"/>
          <ac:spMkLst>
            <pc:docMk/>
            <pc:sldMk cId="3472697717" sldId="600"/>
            <ac:spMk id="5" creationId="{CFC565A0-DDF4-4BEB-AB75-9E0C20332B38}"/>
          </ac:spMkLst>
        </pc:spChg>
      </pc:sldChg>
      <pc:sldChg chg="modSp mod">
        <pc:chgData name="Tim Heckman" userId="b8224863-8511-4ee9-bc83-d1d4519e6dc2" providerId="ADAL" clId="{85928BA0-3F60-40FC-9C11-AC0D2F934895}" dt="2025-05-26T07:22:00.529" v="5790" actId="6549"/>
        <pc:sldMkLst>
          <pc:docMk/>
          <pc:sldMk cId="2030629792" sldId="601"/>
        </pc:sldMkLst>
        <pc:spChg chg="mod">
          <ac:chgData name="Tim Heckman" userId="b8224863-8511-4ee9-bc83-d1d4519e6dc2" providerId="ADAL" clId="{85928BA0-3F60-40FC-9C11-AC0D2F934895}" dt="2025-05-26T07:22:00.529" v="5790" actId="6549"/>
          <ac:spMkLst>
            <pc:docMk/>
            <pc:sldMk cId="2030629792" sldId="601"/>
            <ac:spMk id="19458" creationId="{020ECE57-478D-4008-883B-152EC9E1EA18}"/>
          </ac:spMkLst>
        </pc:spChg>
      </pc:sldChg>
      <pc:sldChg chg="modSp mod">
        <pc:chgData name="Tim Heckman" userId="b8224863-8511-4ee9-bc83-d1d4519e6dc2" providerId="ADAL" clId="{85928BA0-3F60-40FC-9C11-AC0D2F934895}" dt="2025-05-26T18:24:47.285" v="7189" actId="20577"/>
        <pc:sldMkLst>
          <pc:docMk/>
          <pc:sldMk cId="3841121938" sldId="602"/>
        </pc:sldMkLst>
        <pc:spChg chg="mod">
          <ac:chgData name="Tim Heckman" userId="b8224863-8511-4ee9-bc83-d1d4519e6dc2" providerId="ADAL" clId="{85928BA0-3F60-40FC-9C11-AC0D2F934895}" dt="2025-05-26T18:24:47.285" v="7189" actId="20577"/>
          <ac:spMkLst>
            <pc:docMk/>
            <pc:sldMk cId="3841121938" sldId="602"/>
            <ac:spMk id="2" creationId="{0F21FF13-0C7D-E39F-E89C-FC3F5111A667}"/>
          </ac:spMkLst>
        </pc:spChg>
        <pc:spChg chg="mod">
          <ac:chgData name="Tim Heckman" userId="b8224863-8511-4ee9-bc83-d1d4519e6dc2" providerId="ADAL" clId="{85928BA0-3F60-40FC-9C11-AC0D2F934895}" dt="2025-05-26T08:10:09.102" v="6108" actId="20577"/>
          <ac:spMkLst>
            <pc:docMk/>
            <pc:sldMk cId="3841121938" sldId="602"/>
            <ac:spMk id="3" creationId="{BD380ED2-692F-8DD9-C0ED-41CC85EB9CE1}"/>
          </ac:spMkLst>
        </pc:spChg>
      </pc:sldChg>
      <pc:sldChg chg="addSp delSp modSp new mod ord modClrScheme chgLayout">
        <pc:chgData name="Tim Heckman" userId="b8224863-8511-4ee9-bc83-d1d4519e6dc2" providerId="ADAL" clId="{85928BA0-3F60-40FC-9C11-AC0D2F934895}" dt="2025-05-21T23:27:41.676" v="4834" actId="2711"/>
        <pc:sldMkLst>
          <pc:docMk/>
          <pc:sldMk cId="2589612209" sldId="603"/>
        </pc:sldMkLst>
        <pc:spChg chg="mod ord">
          <ac:chgData name="Tim Heckman" userId="b8224863-8511-4ee9-bc83-d1d4519e6dc2" providerId="ADAL" clId="{85928BA0-3F60-40FC-9C11-AC0D2F934895}" dt="2025-05-21T23:27:41.676" v="4834" actId="2711"/>
          <ac:spMkLst>
            <pc:docMk/>
            <pc:sldMk cId="2589612209" sldId="603"/>
            <ac:spMk id="2" creationId="{0FD07021-608C-46B7-8714-38AFE20EFA37}"/>
          </ac:spMkLst>
        </pc:spChg>
        <pc:spChg chg="del">
          <ac:chgData name="Tim Heckman" userId="b8224863-8511-4ee9-bc83-d1d4519e6dc2" providerId="ADAL" clId="{85928BA0-3F60-40FC-9C11-AC0D2F934895}" dt="2025-05-21T23:27:02.113" v="4806"/>
          <ac:spMkLst>
            <pc:docMk/>
            <pc:sldMk cId="2589612209" sldId="603"/>
            <ac:spMk id="3" creationId="{6991A9E8-6659-4F4C-B9E1-BB6D086B9813}"/>
          </ac:spMkLst>
        </pc:spChg>
        <pc:spChg chg="del">
          <ac:chgData name="Tim Heckman" userId="b8224863-8511-4ee9-bc83-d1d4519e6dc2" providerId="ADAL" clId="{85928BA0-3F60-40FC-9C11-AC0D2F934895}" dt="2025-05-21T23:27:11.512" v="4807" actId="700"/>
          <ac:spMkLst>
            <pc:docMk/>
            <pc:sldMk cId="2589612209" sldId="603"/>
            <ac:spMk id="4" creationId="{F5ECDBA2-14AE-4267-924D-057FB6512614}"/>
          </ac:spMkLst>
        </pc:spChg>
        <pc:picChg chg="add mod ord">
          <ac:chgData name="Tim Heckman" userId="b8224863-8511-4ee9-bc83-d1d4519e6dc2" providerId="ADAL" clId="{85928BA0-3F60-40FC-9C11-AC0D2F934895}" dt="2025-05-21T23:27:33.090" v="4833" actId="14100"/>
          <ac:picMkLst>
            <pc:docMk/>
            <pc:sldMk cId="2589612209" sldId="603"/>
            <ac:picMk id="5" creationId="{367289DA-F16D-41EB-AECB-27FFB228675F}"/>
          </ac:picMkLst>
        </pc:picChg>
      </pc:sldChg>
      <pc:sldChg chg="modSp add mod ord">
        <pc:chgData name="Tim Heckman" userId="b8224863-8511-4ee9-bc83-d1d4519e6dc2" providerId="ADAL" clId="{85928BA0-3F60-40FC-9C11-AC0D2F934895}" dt="2025-05-27T11:16:17.872" v="7518" actId="6549"/>
        <pc:sldMkLst>
          <pc:docMk/>
          <pc:sldMk cId="3691776736" sldId="604"/>
        </pc:sldMkLst>
        <pc:spChg chg="mod">
          <ac:chgData name="Tim Heckman" userId="b8224863-8511-4ee9-bc83-d1d4519e6dc2" providerId="ADAL" clId="{85928BA0-3F60-40FC-9C11-AC0D2F934895}" dt="2025-05-27T11:16:02.708" v="7499" actId="5793"/>
          <ac:spMkLst>
            <pc:docMk/>
            <pc:sldMk cId="3691776736" sldId="604"/>
            <ac:spMk id="4" creationId="{62AC815B-F056-4688-93D9-F41DBC2957FA}"/>
          </ac:spMkLst>
        </pc:spChg>
        <pc:spChg chg="mod">
          <ac:chgData name="Tim Heckman" userId="b8224863-8511-4ee9-bc83-d1d4519e6dc2" providerId="ADAL" clId="{85928BA0-3F60-40FC-9C11-AC0D2F934895}" dt="2025-05-22T19:21:37.089" v="4953" actId="6549"/>
          <ac:spMkLst>
            <pc:docMk/>
            <pc:sldMk cId="3691776736" sldId="604"/>
            <ac:spMk id="37890" creationId="{FB2894F2-9EFD-41DD-8BEE-96ABB3AF393E}"/>
          </ac:spMkLst>
        </pc:spChg>
        <pc:spChg chg="mod">
          <ac:chgData name="Tim Heckman" userId="b8224863-8511-4ee9-bc83-d1d4519e6dc2" providerId="ADAL" clId="{85928BA0-3F60-40FC-9C11-AC0D2F934895}" dt="2025-05-27T11:16:17.872" v="7518" actId="6549"/>
          <ac:spMkLst>
            <pc:docMk/>
            <pc:sldMk cId="3691776736" sldId="604"/>
            <ac:spMk id="37891" creationId="{D364DE73-F82C-4C83-ABC8-BDFE04423A15}"/>
          </ac:spMkLst>
        </pc:spChg>
      </pc:sldChg>
      <pc:sldChg chg="addSp delSp modSp new mod modClrScheme chgLayout">
        <pc:chgData name="Tim Heckman" userId="b8224863-8511-4ee9-bc83-d1d4519e6dc2" providerId="ADAL" clId="{85928BA0-3F60-40FC-9C11-AC0D2F934895}" dt="2025-05-26T17:54:20.012" v="7070" actId="1036"/>
        <pc:sldMkLst>
          <pc:docMk/>
          <pc:sldMk cId="82786877" sldId="605"/>
        </pc:sldMkLst>
        <pc:spChg chg="mod ord">
          <ac:chgData name="Tim Heckman" userId="b8224863-8511-4ee9-bc83-d1d4519e6dc2" providerId="ADAL" clId="{85928BA0-3F60-40FC-9C11-AC0D2F934895}" dt="2025-05-26T17:54:06.469" v="7036" actId="14100"/>
          <ac:spMkLst>
            <pc:docMk/>
            <pc:sldMk cId="82786877" sldId="605"/>
            <ac:spMk id="2" creationId="{706EC396-F671-4AB6-B845-E804B987869C}"/>
          </ac:spMkLst>
        </pc:spChg>
        <pc:spChg chg="add mod ord">
          <ac:chgData name="Tim Heckman" userId="b8224863-8511-4ee9-bc83-d1d4519e6dc2" providerId="ADAL" clId="{85928BA0-3F60-40FC-9C11-AC0D2F934895}" dt="2025-05-26T14:33:07.610" v="6766" actId="207"/>
          <ac:spMkLst>
            <pc:docMk/>
            <pc:sldMk cId="82786877" sldId="605"/>
            <ac:spMk id="3" creationId="{071A1283-2CDD-4EDC-9D10-28F9F42B18A6}"/>
          </ac:spMkLst>
        </pc:spChg>
        <pc:spChg chg="del mod ord">
          <ac:chgData name="Tim Heckman" userId="b8224863-8511-4ee9-bc83-d1d4519e6dc2" providerId="ADAL" clId="{85928BA0-3F60-40FC-9C11-AC0D2F934895}" dt="2025-05-26T14:06:36.210" v="6460" actId="700"/>
          <ac:spMkLst>
            <pc:docMk/>
            <pc:sldMk cId="82786877" sldId="605"/>
            <ac:spMk id="3" creationId="{72439372-B26F-4EC1-BCFD-A416CDCAC86F}"/>
          </ac:spMkLst>
        </pc:spChg>
        <pc:spChg chg="del">
          <ac:chgData name="Tim Heckman" userId="b8224863-8511-4ee9-bc83-d1d4519e6dc2" providerId="ADAL" clId="{85928BA0-3F60-40FC-9C11-AC0D2F934895}" dt="2025-05-26T14:06:36.210" v="6460" actId="700"/>
          <ac:spMkLst>
            <pc:docMk/>
            <pc:sldMk cId="82786877" sldId="605"/>
            <ac:spMk id="4" creationId="{22787E8A-A7A3-4F1F-9DF1-611E4146FA19}"/>
          </ac:spMkLst>
        </pc:spChg>
        <pc:spChg chg="add del mod ord">
          <ac:chgData name="Tim Heckman" userId="b8224863-8511-4ee9-bc83-d1d4519e6dc2" providerId="ADAL" clId="{85928BA0-3F60-40FC-9C11-AC0D2F934895}" dt="2025-05-26T14:10:43.512" v="6461" actId="22"/>
          <ac:spMkLst>
            <pc:docMk/>
            <pc:sldMk cId="82786877" sldId="605"/>
            <ac:spMk id="5" creationId="{C8D7E796-3503-4060-AA03-48D9D4C14671}"/>
          </ac:spMkLst>
        </pc:spChg>
        <pc:picChg chg="add mod ord">
          <ac:chgData name="Tim Heckman" userId="b8224863-8511-4ee9-bc83-d1d4519e6dc2" providerId="ADAL" clId="{85928BA0-3F60-40FC-9C11-AC0D2F934895}" dt="2025-05-26T17:54:20.012" v="7070" actId="1036"/>
          <ac:picMkLst>
            <pc:docMk/>
            <pc:sldMk cId="82786877" sldId="605"/>
            <ac:picMk id="7" creationId="{01C03746-1CB0-49E3-AD69-6DF908D2080B}"/>
          </ac:picMkLst>
        </pc:picChg>
      </pc:sldChg>
      <pc:sldMasterChg chg="delSldLayout">
        <pc:chgData name="Tim Heckman" userId="b8224863-8511-4ee9-bc83-d1d4519e6dc2" providerId="ADAL" clId="{85928BA0-3F60-40FC-9C11-AC0D2F934895}" dt="2025-05-13T17:11:54.771" v="281" actId="47"/>
        <pc:sldMasterMkLst>
          <pc:docMk/>
          <pc:sldMasterMk cId="2330603108" sldId="2147483663"/>
        </pc:sldMasterMkLst>
        <pc:sldLayoutChg chg="del">
          <pc:chgData name="Tim Heckman" userId="b8224863-8511-4ee9-bc83-d1d4519e6dc2" providerId="ADAL" clId="{85928BA0-3F60-40FC-9C11-AC0D2F934895}" dt="2025-05-13T17:11:54.771" v="281" actId="47"/>
          <pc:sldLayoutMkLst>
            <pc:docMk/>
            <pc:sldMasterMk cId="2330603108" sldId="2147483663"/>
            <pc:sldLayoutMk cId="1793793933" sldId="2147483662"/>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ax="2560" units="cm"/>
          <inkml:channel name="Y" type="integer" max="1440" units="cm"/>
          <inkml:channel name="T" type="integer" max="2.14748E9" units="dev"/>
        </inkml:traceFormat>
        <inkml:channelProperties>
          <inkml:channelProperty channel="X" name="resolution" value="82.84789" units="1/cm"/>
          <inkml:channelProperty channel="Y" name="resolution" value="82.75862" units="1/cm"/>
          <inkml:channelProperty channel="T" name="resolution" value="1" units="1/dev"/>
        </inkml:channelProperties>
      </inkml:inkSource>
      <inkml:timestamp xml:id="ts0" timeString="2019-09-20T01:20:15.448"/>
    </inkml:context>
    <inkml:brush xml:id="br0">
      <inkml:brushProperty name="width" value="0.21167" units="cm"/>
      <inkml:brushProperty name="height" value="0.21167" units="cm"/>
      <inkml:brushProperty name="color" value="#FF0000"/>
      <inkml:brushProperty name="fitToCurve" value="1"/>
    </inkml:brush>
  </inkml:definitions>
  <inkml:trace contextRef="#ctx0" brushRef="#br0">0 0 0,'0'2'0,"0"-1"63,0-1-16,1 2-16,-1-2 0,0 2 1,0-2-17,0 0 1,0 2-1,1-2 1,-1 0 0,0 0-1,1 0 32,-1 1 0,0-1-16,0 2-15,1 0 0,-1 0 15,1-1-16,-1-1 17,0 2-17,0-2 1,1 0 0,-1 0 30,0 0-30,0 2 0,1-2-1,-1 0 1,0 0 0,0 0-1,0 2-15,1-2 31,-1 0 1,1 1-1,-1-1-15,0 0-1,1 4 1,0-4-1,-1 2 1,1-1 15,0-1-15,0 2 0,0-2-1,1 2 1,-1-2-1,0 1 17,0 1-17,0-2 1,2 5 0,-1-5-1,-1 4 1,0-4 15,1 2-31,-2-1 16,1-1-1,1 2 1,-2-2 0,2 2-1,-1 0 1,0-2-1,0 0 17,0 1-32,0 3 15,0-4 1,0 2 0,4 1-1,-2-1 1,-3-2-1,2 2 1,-2-2 0,1 0-1,0 1 1,0-1 0,1 0-1,-1 0 16,0 0-15,0 2 0,0-2-1,0 2 1,1 0 0,-1-2 15,0 0-31,0 0 31,-1 0-31,2 0 31,-1 0-15,1 3 0,-1-3-1,1 0 1,-1 2-1,0-1 17,1 1-17,-2-2 1,2 2 0,-1-2-1,0 0 1,1 2 15,-1-1-15,1 1-1,-1-2 1,0 0 0,1 2-1,-2-2 16,2 2-15,-1-1 0,0-1-1,0 2 1,0-2 0,1 2-1,-2-2-15,0 0 16,1 2 15,0-2-15,0 0 15,0 1-15,0-1-1,0 0 16,0 2-15,0-2 0,-1 2-1,1-2 1,-1 0-16,1 0 16,-1 0 15,2 3-16,-2-3 1,1 0 0,-1 0-1,1 0 1,-1 2 0,1-2-1,-1 0 16,1 2-15,-1-2 0,0 0-1,1 0 1,-1 0 0,0 0-1,1 0 1,-1 2 15,0-1-15,1-1-1,0 2 1,0-2 15,-1 2-31,1-2 0,-1 2 31,1-2-15,-1 0 0,0 0-1,1 0 1,-1 0 0,0 0 15,0 0 0,1 0-15,-1 1-1,0-1 1,0 0 0,1 0 15,-1 0 0,0 0 0,0 0 1,1 2-1,-1-2-16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BD0DA7-8F30-402E-952E-CC4122BCE54C}"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048282-5E49-4114-8DD8-0807619ED6CF}" type="slidenum">
              <a:rPr lang="en-US" smtClean="0"/>
              <a:t>‹#›</a:t>
            </a:fld>
            <a:endParaRPr lang="en-US"/>
          </a:p>
        </p:txBody>
      </p:sp>
    </p:spTree>
    <p:extLst>
      <p:ext uri="{BB962C8B-B14F-4D97-AF65-F5344CB8AC3E}">
        <p14:creationId xmlns:p14="http://schemas.microsoft.com/office/powerpoint/2010/main" val="784425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082EC348-187A-4211-AF0A-6559BB216941}"/>
              </a:ext>
            </a:extLst>
          </p:cNvPr>
          <p:cNvSpPr>
            <a:spLocks noGrp="1" noRot="1" noChangeAspect="1" noTextEdit="1"/>
          </p:cNvSpPr>
          <p:nvPr>
            <p:ph type="sldImg"/>
          </p:nvPr>
        </p:nvSpPr>
        <p:spPr>
          <a:ln/>
        </p:spPr>
      </p:sp>
      <p:sp>
        <p:nvSpPr>
          <p:cNvPr id="19459" name="Notes Placeholder 2">
            <a:extLst>
              <a:ext uri="{FF2B5EF4-FFF2-40B4-BE49-F238E27FC236}">
                <a16:creationId xmlns:a16="http://schemas.microsoft.com/office/drawing/2014/main" id="{38AB3E85-48CF-4DF5-866D-2234D324E0B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9460" name="Slide Number Placeholder 3">
            <a:extLst>
              <a:ext uri="{FF2B5EF4-FFF2-40B4-BE49-F238E27FC236}">
                <a16:creationId xmlns:a16="http://schemas.microsoft.com/office/drawing/2014/main" id="{E68CEB75-1C62-447C-BF57-CC14ABC8D0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E7EAA48-706D-4856-842B-EA4AAC99353A}" type="slidenum">
              <a:rPr lang="en-US" altLang="en-US" smtClean="0"/>
              <a:pPr/>
              <a:t>11</a:t>
            </a:fld>
            <a:endParaRPr lang="en-US" altLang="en-US"/>
          </a:p>
        </p:txBody>
      </p:sp>
    </p:spTree>
    <p:extLst>
      <p:ext uri="{BB962C8B-B14F-4D97-AF65-F5344CB8AC3E}">
        <p14:creationId xmlns:p14="http://schemas.microsoft.com/office/powerpoint/2010/main" val="898136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82399-0223-4822-B0EF-6D4617F7DF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0E87AD-B11C-460C-818F-19413B84A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E16DAE-3C7A-45BE-BFE2-182EBE1F0AE1}"/>
              </a:ext>
            </a:extLst>
          </p:cNvPr>
          <p:cNvSpPr>
            <a:spLocks noGrp="1"/>
          </p:cNvSpPr>
          <p:nvPr>
            <p:ph type="dt" sz="half" idx="10"/>
          </p:nvPr>
        </p:nvSpPr>
        <p:spPr/>
        <p:txBody>
          <a:bodyPr/>
          <a:lstStyle/>
          <a:p>
            <a:fld id="{3C09CC14-51B2-4458-949F-9CAACE04B200}" type="datetimeFigureOut">
              <a:rPr lang="en-US" smtClean="0"/>
              <a:t>5/28/2025</a:t>
            </a:fld>
            <a:endParaRPr lang="en-US"/>
          </a:p>
        </p:txBody>
      </p:sp>
      <p:sp>
        <p:nvSpPr>
          <p:cNvPr id="5" name="Footer Placeholder 4">
            <a:extLst>
              <a:ext uri="{FF2B5EF4-FFF2-40B4-BE49-F238E27FC236}">
                <a16:creationId xmlns:a16="http://schemas.microsoft.com/office/drawing/2014/main" id="{AACC4850-F4FB-4601-A057-75372E80C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9A619C-00AD-42E1-A175-962F9953A81B}"/>
              </a:ext>
            </a:extLst>
          </p:cNvPr>
          <p:cNvSpPr>
            <a:spLocks noGrp="1"/>
          </p:cNvSpPr>
          <p:nvPr>
            <p:ph type="sldNum" sz="quarter" idx="12"/>
          </p:nvPr>
        </p:nvSpPr>
        <p:spPr/>
        <p:txBody>
          <a:bodyPr/>
          <a:lstStyle/>
          <a:p>
            <a:fld id="{E4D59119-4750-410C-A0D4-7C14B95EA306}" type="slidenum">
              <a:rPr lang="en-US" smtClean="0"/>
              <a:t>‹#›</a:t>
            </a:fld>
            <a:endParaRPr lang="en-US"/>
          </a:p>
        </p:txBody>
      </p:sp>
    </p:spTree>
    <p:extLst>
      <p:ext uri="{BB962C8B-B14F-4D97-AF65-F5344CB8AC3E}">
        <p14:creationId xmlns:p14="http://schemas.microsoft.com/office/powerpoint/2010/main" val="1739577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C165F-E475-47AE-B3FB-F2318030E6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E504C2-C4F9-4F4A-AC89-207A2E4BDF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66F23D-7A5F-4633-84D4-7E374369BFDE}"/>
              </a:ext>
            </a:extLst>
          </p:cNvPr>
          <p:cNvSpPr>
            <a:spLocks noGrp="1"/>
          </p:cNvSpPr>
          <p:nvPr>
            <p:ph type="dt" sz="half" idx="10"/>
          </p:nvPr>
        </p:nvSpPr>
        <p:spPr/>
        <p:txBody>
          <a:bodyPr/>
          <a:lstStyle/>
          <a:p>
            <a:fld id="{3C09CC14-51B2-4458-949F-9CAACE04B200}" type="datetimeFigureOut">
              <a:rPr lang="en-US" smtClean="0"/>
              <a:t>5/28/2025</a:t>
            </a:fld>
            <a:endParaRPr lang="en-US"/>
          </a:p>
        </p:txBody>
      </p:sp>
      <p:sp>
        <p:nvSpPr>
          <p:cNvPr id="5" name="Footer Placeholder 4">
            <a:extLst>
              <a:ext uri="{FF2B5EF4-FFF2-40B4-BE49-F238E27FC236}">
                <a16:creationId xmlns:a16="http://schemas.microsoft.com/office/drawing/2014/main" id="{54CCABA1-1A42-42C1-967D-C77E448E34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2541BB-CCF0-4997-B7AD-BE9958B6AA40}"/>
              </a:ext>
            </a:extLst>
          </p:cNvPr>
          <p:cNvSpPr>
            <a:spLocks noGrp="1"/>
          </p:cNvSpPr>
          <p:nvPr>
            <p:ph type="sldNum" sz="quarter" idx="12"/>
          </p:nvPr>
        </p:nvSpPr>
        <p:spPr/>
        <p:txBody>
          <a:bodyPr/>
          <a:lstStyle/>
          <a:p>
            <a:fld id="{E4D59119-4750-410C-A0D4-7C14B95EA306}" type="slidenum">
              <a:rPr lang="en-US" smtClean="0"/>
              <a:t>‹#›</a:t>
            </a:fld>
            <a:endParaRPr lang="en-US"/>
          </a:p>
        </p:txBody>
      </p:sp>
    </p:spTree>
    <p:extLst>
      <p:ext uri="{BB962C8B-B14F-4D97-AF65-F5344CB8AC3E}">
        <p14:creationId xmlns:p14="http://schemas.microsoft.com/office/powerpoint/2010/main" val="799715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3E53F9-8305-446F-93A9-E7D0009ED3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C50B73-AAB1-4DB7-9484-3DAA701C22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BD8A6-2C40-4430-8DD6-4AD2BD08730E}"/>
              </a:ext>
            </a:extLst>
          </p:cNvPr>
          <p:cNvSpPr>
            <a:spLocks noGrp="1"/>
          </p:cNvSpPr>
          <p:nvPr>
            <p:ph type="dt" sz="half" idx="10"/>
          </p:nvPr>
        </p:nvSpPr>
        <p:spPr/>
        <p:txBody>
          <a:bodyPr/>
          <a:lstStyle/>
          <a:p>
            <a:fld id="{3C09CC14-51B2-4458-949F-9CAACE04B200}" type="datetimeFigureOut">
              <a:rPr lang="en-US" smtClean="0"/>
              <a:t>5/28/2025</a:t>
            </a:fld>
            <a:endParaRPr lang="en-US"/>
          </a:p>
        </p:txBody>
      </p:sp>
      <p:sp>
        <p:nvSpPr>
          <p:cNvPr id="5" name="Footer Placeholder 4">
            <a:extLst>
              <a:ext uri="{FF2B5EF4-FFF2-40B4-BE49-F238E27FC236}">
                <a16:creationId xmlns:a16="http://schemas.microsoft.com/office/drawing/2014/main" id="{203AA2BF-3C0E-4A6A-AAE5-2530922A9A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96B5D-DE46-4764-8A76-EBE8563241F0}"/>
              </a:ext>
            </a:extLst>
          </p:cNvPr>
          <p:cNvSpPr>
            <a:spLocks noGrp="1"/>
          </p:cNvSpPr>
          <p:nvPr>
            <p:ph type="sldNum" sz="quarter" idx="12"/>
          </p:nvPr>
        </p:nvSpPr>
        <p:spPr/>
        <p:txBody>
          <a:bodyPr/>
          <a:lstStyle/>
          <a:p>
            <a:fld id="{E4D59119-4750-410C-A0D4-7C14B95EA306}" type="slidenum">
              <a:rPr lang="en-US" smtClean="0"/>
              <a:t>‹#›</a:t>
            </a:fld>
            <a:endParaRPr lang="en-US"/>
          </a:p>
        </p:txBody>
      </p:sp>
    </p:spTree>
    <p:extLst>
      <p:ext uri="{BB962C8B-B14F-4D97-AF65-F5344CB8AC3E}">
        <p14:creationId xmlns:p14="http://schemas.microsoft.com/office/powerpoint/2010/main" val="3137261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2002FAC-9295-4454-AF5D-60AFC04B14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CB962D4-62B8-4FED-95B0-1FC0CC4738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879B484-BCF9-4EAD-956C-1D21DD47B61F}"/>
              </a:ext>
            </a:extLst>
          </p:cNvPr>
          <p:cNvSpPr>
            <a:spLocks noGrp="1" noChangeArrowheads="1"/>
          </p:cNvSpPr>
          <p:nvPr>
            <p:ph type="sldNum" sz="quarter" idx="12"/>
          </p:nvPr>
        </p:nvSpPr>
        <p:spPr>
          <a:ln/>
        </p:spPr>
        <p:txBody>
          <a:bodyPr/>
          <a:lstStyle>
            <a:lvl1pPr>
              <a:defRPr/>
            </a:lvl1pPr>
          </a:lstStyle>
          <a:p>
            <a:pPr>
              <a:defRPr/>
            </a:pPr>
            <a:fld id="{2FC15568-E904-4C5E-B456-089BCACA0FAD}" type="slidenum">
              <a:rPr lang="en-US" altLang="en-US"/>
              <a:pPr>
                <a:defRPr/>
              </a:pPr>
              <a:t>‹#›</a:t>
            </a:fld>
            <a:endParaRPr lang="en-US" altLang="en-US"/>
          </a:p>
        </p:txBody>
      </p:sp>
    </p:spTree>
    <p:extLst>
      <p:ext uri="{BB962C8B-B14F-4D97-AF65-F5344CB8AC3E}">
        <p14:creationId xmlns:p14="http://schemas.microsoft.com/office/powerpoint/2010/main" val="371647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AAAF207-08E2-473A-8C75-40BD49B76C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3C664647-C2BA-4E34-82CA-40E068C137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F2E3C23B-3AC7-470E-84F5-B6371F98996D}"/>
              </a:ext>
            </a:extLst>
          </p:cNvPr>
          <p:cNvSpPr>
            <a:spLocks noGrp="1" noChangeArrowheads="1"/>
          </p:cNvSpPr>
          <p:nvPr>
            <p:ph type="sldNum" sz="quarter" idx="12"/>
          </p:nvPr>
        </p:nvSpPr>
        <p:spPr>
          <a:ln/>
        </p:spPr>
        <p:txBody>
          <a:bodyPr/>
          <a:lstStyle>
            <a:lvl1pPr>
              <a:defRPr/>
            </a:lvl1pPr>
          </a:lstStyle>
          <a:p>
            <a:pPr>
              <a:defRPr/>
            </a:pPr>
            <a:fld id="{635E0E21-C01E-45CE-8B0E-3E5B1A0C5D29}" type="slidenum">
              <a:rPr lang="en-US" altLang="en-US"/>
              <a:pPr>
                <a:defRPr/>
              </a:pPr>
              <a:t>‹#›</a:t>
            </a:fld>
            <a:endParaRPr lang="en-US" altLang="en-US"/>
          </a:p>
        </p:txBody>
      </p:sp>
    </p:spTree>
    <p:extLst>
      <p:ext uri="{BB962C8B-B14F-4D97-AF65-F5344CB8AC3E}">
        <p14:creationId xmlns:p14="http://schemas.microsoft.com/office/powerpoint/2010/main" val="1787321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466D4B7-5F22-49E9-8AAA-455AD76BCE1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881A6A5A-4A13-45A0-B790-69B692E66F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49113D3D-7A24-4EBB-A907-40A6DC1D41F2}"/>
              </a:ext>
            </a:extLst>
          </p:cNvPr>
          <p:cNvSpPr>
            <a:spLocks noGrp="1" noChangeArrowheads="1"/>
          </p:cNvSpPr>
          <p:nvPr>
            <p:ph type="sldNum" sz="quarter" idx="12"/>
          </p:nvPr>
        </p:nvSpPr>
        <p:spPr>
          <a:ln/>
        </p:spPr>
        <p:txBody>
          <a:bodyPr/>
          <a:lstStyle>
            <a:lvl1pPr>
              <a:defRPr/>
            </a:lvl1pPr>
          </a:lstStyle>
          <a:p>
            <a:pPr>
              <a:defRPr/>
            </a:pPr>
            <a:fld id="{D90F1683-01E9-48EB-AD15-EFFD4E1C3874}" type="slidenum">
              <a:rPr lang="en-US" altLang="en-US"/>
              <a:pPr>
                <a:defRPr/>
              </a:pPr>
              <a:t>‹#›</a:t>
            </a:fld>
            <a:endParaRPr lang="en-US" altLang="en-US"/>
          </a:p>
        </p:txBody>
      </p:sp>
    </p:spTree>
    <p:extLst>
      <p:ext uri="{BB962C8B-B14F-4D97-AF65-F5344CB8AC3E}">
        <p14:creationId xmlns:p14="http://schemas.microsoft.com/office/powerpoint/2010/main" val="107455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05BE2-7FB0-4353-8576-0038CF8FD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DEC52E-DC2D-4661-B0F4-9399D5C205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C619FC-AAEE-4B49-B2D5-8D3C078E2D7A}"/>
              </a:ext>
            </a:extLst>
          </p:cNvPr>
          <p:cNvSpPr>
            <a:spLocks noGrp="1"/>
          </p:cNvSpPr>
          <p:nvPr>
            <p:ph type="dt" sz="half" idx="10"/>
          </p:nvPr>
        </p:nvSpPr>
        <p:spPr/>
        <p:txBody>
          <a:bodyPr/>
          <a:lstStyle/>
          <a:p>
            <a:fld id="{486DEBB1-16AD-4BDA-806D-0E562C6D76BC}" type="datetimeFigureOut">
              <a:rPr lang="en-US" smtClean="0"/>
              <a:t>5/28/2025</a:t>
            </a:fld>
            <a:endParaRPr lang="en-US"/>
          </a:p>
        </p:txBody>
      </p:sp>
      <p:sp>
        <p:nvSpPr>
          <p:cNvPr id="5" name="Footer Placeholder 4">
            <a:extLst>
              <a:ext uri="{FF2B5EF4-FFF2-40B4-BE49-F238E27FC236}">
                <a16:creationId xmlns:a16="http://schemas.microsoft.com/office/drawing/2014/main" id="{4D2001C4-E296-4B61-A9BC-9FBE39C3E4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A79A0-A517-4B52-B241-4878CE64069E}"/>
              </a:ext>
            </a:extLst>
          </p:cNvPr>
          <p:cNvSpPr>
            <a:spLocks noGrp="1"/>
          </p:cNvSpPr>
          <p:nvPr>
            <p:ph type="sldNum" sz="quarter" idx="12"/>
          </p:nvPr>
        </p:nvSpPr>
        <p:spPr/>
        <p:txBody>
          <a:bodyPr/>
          <a:lstStyle/>
          <a:p>
            <a:fld id="{FD9F159F-527B-4934-81D5-C2C8FD4D045A}" type="slidenum">
              <a:rPr lang="en-US" smtClean="0"/>
              <a:t>‹#›</a:t>
            </a:fld>
            <a:endParaRPr lang="en-US"/>
          </a:p>
        </p:txBody>
      </p:sp>
    </p:spTree>
    <p:extLst>
      <p:ext uri="{BB962C8B-B14F-4D97-AF65-F5344CB8AC3E}">
        <p14:creationId xmlns:p14="http://schemas.microsoft.com/office/powerpoint/2010/main" val="1601797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A86F7-0A41-4EF4-B3F2-124EA9EA4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9BF695-6EF5-4622-9812-C2BE768F895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DC7A9-E8ED-48D5-A0BA-B8097E6AB3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6C5850-866E-4593-8D9E-0658F679463D}"/>
              </a:ext>
            </a:extLst>
          </p:cNvPr>
          <p:cNvSpPr>
            <a:spLocks noGrp="1"/>
          </p:cNvSpPr>
          <p:nvPr>
            <p:ph type="dt" sz="half" idx="10"/>
          </p:nvPr>
        </p:nvSpPr>
        <p:spPr/>
        <p:txBody>
          <a:bodyPr/>
          <a:lstStyle/>
          <a:p>
            <a:fld id="{486DEBB1-16AD-4BDA-806D-0E562C6D76BC}" type="datetimeFigureOut">
              <a:rPr lang="en-US" smtClean="0"/>
              <a:t>5/28/2025</a:t>
            </a:fld>
            <a:endParaRPr lang="en-US"/>
          </a:p>
        </p:txBody>
      </p:sp>
      <p:sp>
        <p:nvSpPr>
          <p:cNvPr id="6" name="Footer Placeholder 5">
            <a:extLst>
              <a:ext uri="{FF2B5EF4-FFF2-40B4-BE49-F238E27FC236}">
                <a16:creationId xmlns:a16="http://schemas.microsoft.com/office/drawing/2014/main" id="{D3110C9B-8001-46D2-A99A-28C21AB85E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C8314-17E0-4401-89D7-7A501977E880}"/>
              </a:ext>
            </a:extLst>
          </p:cNvPr>
          <p:cNvSpPr>
            <a:spLocks noGrp="1"/>
          </p:cNvSpPr>
          <p:nvPr>
            <p:ph type="sldNum" sz="quarter" idx="12"/>
          </p:nvPr>
        </p:nvSpPr>
        <p:spPr/>
        <p:txBody>
          <a:bodyPr/>
          <a:lstStyle/>
          <a:p>
            <a:fld id="{FD9F159F-527B-4934-81D5-C2C8FD4D045A}" type="slidenum">
              <a:rPr lang="en-US" smtClean="0"/>
              <a:t>‹#›</a:t>
            </a:fld>
            <a:endParaRPr lang="en-US"/>
          </a:p>
        </p:txBody>
      </p:sp>
    </p:spTree>
    <p:extLst>
      <p:ext uri="{BB962C8B-B14F-4D97-AF65-F5344CB8AC3E}">
        <p14:creationId xmlns:p14="http://schemas.microsoft.com/office/powerpoint/2010/main" val="2800055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2002FAC-9295-4454-AF5D-60AFC04B14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CB962D4-62B8-4FED-95B0-1FC0CC4738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879B484-BCF9-4EAD-956C-1D21DD47B61F}"/>
              </a:ext>
            </a:extLst>
          </p:cNvPr>
          <p:cNvSpPr>
            <a:spLocks noGrp="1" noChangeArrowheads="1"/>
          </p:cNvSpPr>
          <p:nvPr>
            <p:ph type="sldNum" sz="quarter" idx="12"/>
          </p:nvPr>
        </p:nvSpPr>
        <p:spPr>
          <a:ln/>
        </p:spPr>
        <p:txBody>
          <a:bodyPr/>
          <a:lstStyle>
            <a:lvl1pPr>
              <a:defRPr/>
            </a:lvl1pPr>
          </a:lstStyle>
          <a:p>
            <a:pPr>
              <a:defRPr/>
            </a:pPr>
            <a:fld id="{2FC15568-E904-4C5E-B456-089BCACA0FAD}" type="slidenum">
              <a:rPr lang="en-US" altLang="en-US"/>
              <a:pPr>
                <a:defRPr/>
              </a:pPr>
              <a:t>‹#›</a:t>
            </a:fld>
            <a:endParaRPr lang="en-US" altLang="en-US"/>
          </a:p>
        </p:txBody>
      </p:sp>
    </p:spTree>
    <p:extLst>
      <p:ext uri="{BB962C8B-B14F-4D97-AF65-F5344CB8AC3E}">
        <p14:creationId xmlns:p14="http://schemas.microsoft.com/office/powerpoint/2010/main" val="4256290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466D4B7-5F22-49E9-8AAA-455AD76BCE1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881A6A5A-4A13-45A0-B790-69B692E66F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49113D3D-7A24-4EBB-A907-40A6DC1D41F2}"/>
              </a:ext>
            </a:extLst>
          </p:cNvPr>
          <p:cNvSpPr>
            <a:spLocks noGrp="1" noChangeArrowheads="1"/>
          </p:cNvSpPr>
          <p:nvPr>
            <p:ph type="sldNum" sz="quarter" idx="12"/>
          </p:nvPr>
        </p:nvSpPr>
        <p:spPr>
          <a:ln/>
        </p:spPr>
        <p:txBody>
          <a:bodyPr/>
          <a:lstStyle>
            <a:lvl1pPr>
              <a:defRPr/>
            </a:lvl1pPr>
          </a:lstStyle>
          <a:p>
            <a:pPr>
              <a:defRPr/>
            </a:pPr>
            <a:fld id="{D90F1683-01E9-48EB-AD15-EFFD4E1C3874}" type="slidenum">
              <a:rPr lang="en-US" altLang="en-US"/>
              <a:pPr>
                <a:defRPr/>
              </a:pPr>
              <a:t>‹#›</a:t>
            </a:fld>
            <a:endParaRPr lang="en-US" altLang="en-US"/>
          </a:p>
        </p:txBody>
      </p:sp>
    </p:spTree>
    <p:extLst>
      <p:ext uri="{BB962C8B-B14F-4D97-AF65-F5344CB8AC3E}">
        <p14:creationId xmlns:p14="http://schemas.microsoft.com/office/powerpoint/2010/main" val="1140509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A7056-1EBE-49DE-8B01-E1C8C43672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3FCE70-F933-4C28-BD91-9DBF56FCC3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F2AAEB-39B5-4B55-A7C4-64B4FE3C0F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C236D3-33FC-42AF-A72F-6AE92E4D8A29}"/>
              </a:ext>
            </a:extLst>
          </p:cNvPr>
          <p:cNvSpPr>
            <a:spLocks noGrp="1"/>
          </p:cNvSpPr>
          <p:nvPr>
            <p:ph type="dt" sz="half" idx="10"/>
          </p:nvPr>
        </p:nvSpPr>
        <p:spPr/>
        <p:txBody>
          <a:bodyPr/>
          <a:lstStyle/>
          <a:p>
            <a:fld id="{182F2E27-E3D9-4546-8ED5-546B2DCF6FDA}" type="datetimeFigureOut">
              <a:rPr lang="en-US" smtClean="0"/>
              <a:t>5/28/2025</a:t>
            </a:fld>
            <a:endParaRPr lang="en-US"/>
          </a:p>
        </p:txBody>
      </p:sp>
      <p:sp>
        <p:nvSpPr>
          <p:cNvPr id="6" name="Footer Placeholder 5">
            <a:extLst>
              <a:ext uri="{FF2B5EF4-FFF2-40B4-BE49-F238E27FC236}">
                <a16:creationId xmlns:a16="http://schemas.microsoft.com/office/drawing/2014/main" id="{C8A7AB3C-FF91-4176-B65D-38E7F800E6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647D5E-9A41-4555-B1D9-0C9F405E6CE7}"/>
              </a:ext>
            </a:extLst>
          </p:cNvPr>
          <p:cNvSpPr>
            <a:spLocks noGrp="1"/>
          </p:cNvSpPr>
          <p:nvPr>
            <p:ph type="sldNum" sz="quarter" idx="12"/>
          </p:nvPr>
        </p:nvSpPr>
        <p:spPr/>
        <p:txBody>
          <a:bodyPr/>
          <a:lstStyle/>
          <a:p>
            <a:fld id="{7DD70842-9B6B-43D1-B83E-601F66F01B1A}" type="slidenum">
              <a:rPr lang="en-US" smtClean="0"/>
              <a:t>‹#›</a:t>
            </a:fld>
            <a:endParaRPr lang="en-US"/>
          </a:p>
        </p:txBody>
      </p:sp>
    </p:spTree>
    <p:extLst>
      <p:ext uri="{BB962C8B-B14F-4D97-AF65-F5344CB8AC3E}">
        <p14:creationId xmlns:p14="http://schemas.microsoft.com/office/powerpoint/2010/main" val="3710094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D2207-D359-461C-8595-D934FC8670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379D29-CA21-4285-966C-80DBF24B15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DA2107-9B09-4955-8E8D-9CCDDB59ACB2}"/>
              </a:ext>
            </a:extLst>
          </p:cNvPr>
          <p:cNvSpPr>
            <a:spLocks noGrp="1"/>
          </p:cNvSpPr>
          <p:nvPr>
            <p:ph type="dt" sz="half" idx="10"/>
          </p:nvPr>
        </p:nvSpPr>
        <p:spPr/>
        <p:txBody>
          <a:bodyPr/>
          <a:lstStyle/>
          <a:p>
            <a:fld id="{3C09CC14-51B2-4458-949F-9CAACE04B200}" type="datetimeFigureOut">
              <a:rPr lang="en-US" smtClean="0"/>
              <a:t>5/28/2025</a:t>
            </a:fld>
            <a:endParaRPr lang="en-US"/>
          </a:p>
        </p:txBody>
      </p:sp>
      <p:sp>
        <p:nvSpPr>
          <p:cNvPr id="5" name="Footer Placeholder 4">
            <a:extLst>
              <a:ext uri="{FF2B5EF4-FFF2-40B4-BE49-F238E27FC236}">
                <a16:creationId xmlns:a16="http://schemas.microsoft.com/office/drawing/2014/main" id="{0F291DE7-8797-4181-B87F-37DCA6E00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E1976-0757-43AD-835A-250811F5046C}"/>
              </a:ext>
            </a:extLst>
          </p:cNvPr>
          <p:cNvSpPr>
            <a:spLocks noGrp="1"/>
          </p:cNvSpPr>
          <p:nvPr>
            <p:ph type="sldNum" sz="quarter" idx="12"/>
          </p:nvPr>
        </p:nvSpPr>
        <p:spPr/>
        <p:txBody>
          <a:bodyPr/>
          <a:lstStyle/>
          <a:p>
            <a:fld id="{E4D59119-4750-410C-A0D4-7C14B95EA306}" type="slidenum">
              <a:rPr lang="en-US" smtClean="0"/>
              <a:t>‹#›</a:t>
            </a:fld>
            <a:endParaRPr lang="en-US"/>
          </a:p>
        </p:txBody>
      </p:sp>
    </p:spTree>
    <p:extLst>
      <p:ext uri="{BB962C8B-B14F-4D97-AF65-F5344CB8AC3E}">
        <p14:creationId xmlns:p14="http://schemas.microsoft.com/office/powerpoint/2010/main" val="3537709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8731-070B-40CB-86AF-D4813CEE07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79D1F4-A4BF-45BB-B28F-BE2D5F120A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1C72B9-4AB9-47F4-8DF0-67F9E744D94B}"/>
              </a:ext>
            </a:extLst>
          </p:cNvPr>
          <p:cNvSpPr>
            <a:spLocks noGrp="1"/>
          </p:cNvSpPr>
          <p:nvPr>
            <p:ph type="dt" sz="half" idx="10"/>
          </p:nvPr>
        </p:nvSpPr>
        <p:spPr/>
        <p:txBody>
          <a:bodyPr/>
          <a:lstStyle/>
          <a:p>
            <a:fld id="{3C09CC14-51B2-4458-949F-9CAACE04B200}" type="datetimeFigureOut">
              <a:rPr lang="en-US" smtClean="0"/>
              <a:t>5/28/2025</a:t>
            </a:fld>
            <a:endParaRPr lang="en-US"/>
          </a:p>
        </p:txBody>
      </p:sp>
      <p:sp>
        <p:nvSpPr>
          <p:cNvPr id="5" name="Footer Placeholder 4">
            <a:extLst>
              <a:ext uri="{FF2B5EF4-FFF2-40B4-BE49-F238E27FC236}">
                <a16:creationId xmlns:a16="http://schemas.microsoft.com/office/drawing/2014/main" id="{BAB24EF4-B4E8-45A6-8314-ACA9A8151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0B216-005D-4A9B-853B-DCC481D76581}"/>
              </a:ext>
            </a:extLst>
          </p:cNvPr>
          <p:cNvSpPr>
            <a:spLocks noGrp="1"/>
          </p:cNvSpPr>
          <p:nvPr>
            <p:ph type="sldNum" sz="quarter" idx="12"/>
          </p:nvPr>
        </p:nvSpPr>
        <p:spPr/>
        <p:txBody>
          <a:bodyPr/>
          <a:lstStyle/>
          <a:p>
            <a:fld id="{E4D59119-4750-410C-A0D4-7C14B95EA306}" type="slidenum">
              <a:rPr lang="en-US" smtClean="0"/>
              <a:t>‹#›</a:t>
            </a:fld>
            <a:endParaRPr lang="en-US"/>
          </a:p>
        </p:txBody>
      </p:sp>
    </p:spTree>
    <p:extLst>
      <p:ext uri="{BB962C8B-B14F-4D97-AF65-F5344CB8AC3E}">
        <p14:creationId xmlns:p14="http://schemas.microsoft.com/office/powerpoint/2010/main" val="1576332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AF722-E41C-4176-9FE4-C71D1B3B51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A9B7AA-8FAA-40C6-AC5B-689DD06D4F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1BB6D-29D4-4222-BF45-33BEC5EE68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69D418-6778-4BF1-9B5C-46B15DB65AB6}"/>
              </a:ext>
            </a:extLst>
          </p:cNvPr>
          <p:cNvSpPr>
            <a:spLocks noGrp="1"/>
          </p:cNvSpPr>
          <p:nvPr>
            <p:ph type="dt" sz="half" idx="10"/>
          </p:nvPr>
        </p:nvSpPr>
        <p:spPr/>
        <p:txBody>
          <a:bodyPr/>
          <a:lstStyle/>
          <a:p>
            <a:fld id="{3C09CC14-51B2-4458-949F-9CAACE04B200}" type="datetimeFigureOut">
              <a:rPr lang="en-US" smtClean="0"/>
              <a:t>5/28/2025</a:t>
            </a:fld>
            <a:endParaRPr lang="en-US"/>
          </a:p>
        </p:txBody>
      </p:sp>
      <p:sp>
        <p:nvSpPr>
          <p:cNvPr id="6" name="Footer Placeholder 5">
            <a:extLst>
              <a:ext uri="{FF2B5EF4-FFF2-40B4-BE49-F238E27FC236}">
                <a16:creationId xmlns:a16="http://schemas.microsoft.com/office/drawing/2014/main" id="{72CED768-9C0B-433C-AD7A-1F205682C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B328D4-851E-40E6-B175-061CCBB9A761}"/>
              </a:ext>
            </a:extLst>
          </p:cNvPr>
          <p:cNvSpPr>
            <a:spLocks noGrp="1"/>
          </p:cNvSpPr>
          <p:nvPr>
            <p:ph type="sldNum" sz="quarter" idx="12"/>
          </p:nvPr>
        </p:nvSpPr>
        <p:spPr/>
        <p:txBody>
          <a:bodyPr/>
          <a:lstStyle/>
          <a:p>
            <a:fld id="{E4D59119-4750-410C-A0D4-7C14B95EA306}" type="slidenum">
              <a:rPr lang="en-US" smtClean="0"/>
              <a:t>‹#›</a:t>
            </a:fld>
            <a:endParaRPr lang="en-US"/>
          </a:p>
        </p:txBody>
      </p:sp>
    </p:spTree>
    <p:extLst>
      <p:ext uri="{BB962C8B-B14F-4D97-AF65-F5344CB8AC3E}">
        <p14:creationId xmlns:p14="http://schemas.microsoft.com/office/powerpoint/2010/main" val="2469736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8E222-606C-4A68-8EAD-6D891CDA31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06CE3D-4F52-44D9-B60E-8CC58F7BCA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C41289-B5C1-4DD3-ACDA-21575DAD79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91B841-EBDE-40DE-8203-9B9A41BB16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08564A-FDEE-4DA0-94B5-582B4289E8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E6B035-5F87-45C3-ACFA-2532882F5886}"/>
              </a:ext>
            </a:extLst>
          </p:cNvPr>
          <p:cNvSpPr>
            <a:spLocks noGrp="1"/>
          </p:cNvSpPr>
          <p:nvPr>
            <p:ph type="dt" sz="half" idx="10"/>
          </p:nvPr>
        </p:nvSpPr>
        <p:spPr/>
        <p:txBody>
          <a:bodyPr/>
          <a:lstStyle/>
          <a:p>
            <a:fld id="{3C09CC14-51B2-4458-949F-9CAACE04B200}" type="datetimeFigureOut">
              <a:rPr lang="en-US" smtClean="0"/>
              <a:t>5/28/2025</a:t>
            </a:fld>
            <a:endParaRPr lang="en-US"/>
          </a:p>
        </p:txBody>
      </p:sp>
      <p:sp>
        <p:nvSpPr>
          <p:cNvPr id="8" name="Footer Placeholder 7">
            <a:extLst>
              <a:ext uri="{FF2B5EF4-FFF2-40B4-BE49-F238E27FC236}">
                <a16:creationId xmlns:a16="http://schemas.microsoft.com/office/drawing/2014/main" id="{9F7B9543-CA4E-4814-BC07-4FE6DFC8C9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EFAE86-AA11-42AA-BFA3-150C758A0080}"/>
              </a:ext>
            </a:extLst>
          </p:cNvPr>
          <p:cNvSpPr>
            <a:spLocks noGrp="1"/>
          </p:cNvSpPr>
          <p:nvPr>
            <p:ph type="sldNum" sz="quarter" idx="12"/>
          </p:nvPr>
        </p:nvSpPr>
        <p:spPr/>
        <p:txBody>
          <a:bodyPr/>
          <a:lstStyle/>
          <a:p>
            <a:fld id="{E4D59119-4750-410C-A0D4-7C14B95EA306}" type="slidenum">
              <a:rPr lang="en-US" smtClean="0"/>
              <a:t>‹#›</a:t>
            </a:fld>
            <a:endParaRPr lang="en-US"/>
          </a:p>
        </p:txBody>
      </p:sp>
    </p:spTree>
    <p:extLst>
      <p:ext uri="{BB962C8B-B14F-4D97-AF65-F5344CB8AC3E}">
        <p14:creationId xmlns:p14="http://schemas.microsoft.com/office/powerpoint/2010/main" val="703759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CC1A0-A30A-47CA-82F1-803E484338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8F47CB-928A-4778-91E9-6BE13A1B8F82}"/>
              </a:ext>
            </a:extLst>
          </p:cNvPr>
          <p:cNvSpPr>
            <a:spLocks noGrp="1"/>
          </p:cNvSpPr>
          <p:nvPr>
            <p:ph type="dt" sz="half" idx="10"/>
          </p:nvPr>
        </p:nvSpPr>
        <p:spPr/>
        <p:txBody>
          <a:bodyPr/>
          <a:lstStyle/>
          <a:p>
            <a:fld id="{3C09CC14-51B2-4458-949F-9CAACE04B200}" type="datetimeFigureOut">
              <a:rPr lang="en-US" smtClean="0"/>
              <a:t>5/28/2025</a:t>
            </a:fld>
            <a:endParaRPr lang="en-US"/>
          </a:p>
        </p:txBody>
      </p:sp>
      <p:sp>
        <p:nvSpPr>
          <p:cNvPr id="4" name="Footer Placeholder 3">
            <a:extLst>
              <a:ext uri="{FF2B5EF4-FFF2-40B4-BE49-F238E27FC236}">
                <a16:creationId xmlns:a16="http://schemas.microsoft.com/office/drawing/2014/main" id="{EAE152AA-24AC-434A-BD3C-8B0131FAB4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505BCF-725D-4533-B6E4-21F7EB30934F}"/>
              </a:ext>
            </a:extLst>
          </p:cNvPr>
          <p:cNvSpPr>
            <a:spLocks noGrp="1"/>
          </p:cNvSpPr>
          <p:nvPr>
            <p:ph type="sldNum" sz="quarter" idx="12"/>
          </p:nvPr>
        </p:nvSpPr>
        <p:spPr/>
        <p:txBody>
          <a:bodyPr/>
          <a:lstStyle/>
          <a:p>
            <a:fld id="{E4D59119-4750-410C-A0D4-7C14B95EA306}" type="slidenum">
              <a:rPr lang="en-US" smtClean="0"/>
              <a:t>‹#›</a:t>
            </a:fld>
            <a:endParaRPr lang="en-US"/>
          </a:p>
        </p:txBody>
      </p:sp>
    </p:spTree>
    <p:extLst>
      <p:ext uri="{BB962C8B-B14F-4D97-AF65-F5344CB8AC3E}">
        <p14:creationId xmlns:p14="http://schemas.microsoft.com/office/powerpoint/2010/main" val="656378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F836C8-4919-4EBD-93FB-63A7CDD599E8}"/>
              </a:ext>
            </a:extLst>
          </p:cNvPr>
          <p:cNvSpPr>
            <a:spLocks noGrp="1"/>
          </p:cNvSpPr>
          <p:nvPr>
            <p:ph type="dt" sz="half" idx="10"/>
          </p:nvPr>
        </p:nvSpPr>
        <p:spPr/>
        <p:txBody>
          <a:bodyPr/>
          <a:lstStyle/>
          <a:p>
            <a:fld id="{3C09CC14-51B2-4458-949F-9CAACE04B200}" type="datetimeFigureOut">
              <a:rPr lang="en-US" smtClean="0"/>
              <a:t>5/28/2025</a:t>
            </a:fld>
            <a:endParaRPr lang="en-US"/>
          </a:p>
        </p:txBody>
      </p:sp>
      <p:sp>
        <p:nvSpPr>
          <p:cNvPr id="3" name="Footer Placeholder 2">
            <a:extLst>
              <a:ext uri="{FF2B5EF4-FFF2-40B4-BE49-F238E27FC236}">
                <a16:creationId xmlns:a16="http://schemas.microsoft.com/office/drawing/2014/main" id="{A6793863-68C0-4C8C-9BCF-6D7EF17012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8F2849-7038-47CD-B254-60BBE593232D}"/>
              </a:ext>
            </a:extLst>
          </p:cNvPr>
          <p:cNvSpPr>
            <a:spLocks noGrp="1"/>
          </p:cNvSpPr>
          <p:nvPr>
            <p:ph type="sldNum" sz="quarter" idx="12"/>
          </p:nvPr>
        </p:nvSpPr>
        <p:spPr/>
        <p:txBody>
          <a:bodyPr/>
          <a:lstStyle/>
          <a:p>
            <a:fld id="{E4D59119-4750-410C-A0D4-7C14B95EA306}" type="slidenum">
              <a:rPr lang="en-US" smtClean="0"/>
              <a:t>‹#›</a:t>
            </a:fld>
            <a:endParaRPr lang="en-US"/>
          </a:p>
        </p:txBody>
      </p:sp>
    </p:spTree>
    <p:extLst>
      <p:ext uri="{BB962C8B-B14F-4D97-AF65-F5344CB8AC3E}">
        <p14:creationId xmlns:p14="http://schemas.microsoft.com/office/powerpoint/2010/main" val="497541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D21CA-E111-49F8-A8CE-5DB16AB208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BA132D-516D-42A8-A743-924D7EF2AA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EA8FDF-B660-4C7C-8831-E6FD8E32C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49FFF6-B18B-4A8B-AF5B-6BA5316B2384}"/>
              </a:ext>
            </a:extLst>
          </p:cNvPr>
          <p:cNvSpPr>
            <a:spLocks noGrp="1"/>
          </p:cNvSpPr>
          <p:nvPr>
            <p:ph type="dt" sz="half" idx="10"/>
          </p:nvPr>
        </p:nvSpPr>
        <p:spPr/>
        <p:txBody>
          <a:bodyPr/>
          <a:lstStyle/>
          <a:p>
            <a:fld id="{3C09CC14-51B2-4458-949F-9CAACE04B200}" type="datetimeFigureOut">
              <a:rPr lang="en-US" smtClean="0"/>
              <a:t>5/28/2025</a:t>
            </a:fld>
            <a:endParaRPr lang="en-US"/>
          </a:p>
        </p:txBody>
      </p:sp>
      <p:sp>
        <p:nvSpPr>
          <p:cNvPr id="6" name="Footer Placeholder 5">
            <a:extLst>
              <a:ext uri="{FF2B5EF4-FFF2-40B4-BE49-F238E27FC236}">
                <a16:creationId xmlns:a16="http://schemas.microsoft.com/office/drawing/2014/main" id="{105339AE-8FD4-4C57-AE12-3476DEED88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001E92-B4AB-4C46-BA7F-BA8A6D43EE6B}"/>
              </a:ext>
            </a:extLst>
          </p:cNvPr>
          <p:cNvSpPr>
            <a:spLocks noGrp="1"/>
          </p:cNvSpPr>
          <p:nvPr>
            <p:ph type="sldNum" sz="quarter" idx="12"/>
          </p:nvPr>
        </p:nvSpPr>
        <p:spPr/>
        <p:txBody>
          <a:bodyPr/>
          <a:lstStyle/>
          <a:p>
            <a:fld id="{E4D59119-4750-410C-A0D4-7C14B95EA306}" type="slidenum">
              <a:rPr lang="en-US" smtClean="0"/>
              <a:t>‹#›</a:t>
            </a:fld>
            <a:endParaRPr lang="en-US"/>
          </a:p>
        </p:txBody>
      </p:sp>
    </p:spTree>
    <p:extLst>
      <p:ext uri="{BB962C8B-B14F-4D97-AF65-F5344CB8AC3E}">
        <p14:creationId xmlns:p14="http://schemas.microsoft.com/office/powerpoint/2010/main" val="734808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24152-7C00-44DD-BE6D-C0E8584110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EF3C93-56EB-4FE2-98B9-D76CE8B666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A4BB7A-6787-49A2-865A-5D2F312CEB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9E9750-1058-46E6-AE2E-CE72DF6F253B}"/>
              </a:ext>
            </a:extLst>
          </p:cNvPr>
          <p:cNvSpPr>
            <a:spLocks noGrp="1"/>
          </p:cNvSpPr>
          <p:nvPr>
            <p:ph type="dt" sz="half" idx="10"/>
          </p:nvPr>
        </p:nvSpPr>
        <p:spPr/>
        <p:txBody>
          <a:bodyPr/>
          <a:lstStyle/>
          <a:p>
            <a:fld id="{3C09CC14-51B2-4458-949F-9CAACE04B200}" type="datetimeFigureOut">
              <a:rPr lang="en-US" smtClean="0"/>
              <a:t>5/28/2025</a:t>
            </a:fld>
            <a:endParaRPr lang="en-US"/>
          </a:p>
        </p:txBody>
      </p:sp>
      <p:sp>
        <p:nvSpPr>
          <p:cNvPr id="6" name="Footer Placeholder 5">
            <a:extLst>
              <a:ext uri="{FF2B5EF4-FFF2-40B4-BE49-F238E27FC236}">
                <a16:creationId xmlns:a16="http://schemas.microsoft.com/office/drawing/2014/main" id="{B23DC277-973D-4BD7-BE91-41E0877BF5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E24906-0CB6-495B-A563-E37926DE089C}"/>
              </a:ext>
            </a:extLst>
          </p:cNvPr>
          <p:cNvSpPr>
            <a:spLocks noGrp="1"/>
          </p:cNvSpPr>
          <p:nvPr>
            <p:ph type="sldNum" sz="quarter" idx="12"/>
          </p:nvPr>
        </p:nvSpPr>
        <p:spPr/>
        <p:txBody>
          <a:bodyPr/>
          <a:lstStyle/>
          <a:p>
            <a:fld id="{E4D59119-4750-410C-A0D4-7C14B95EA306}" type="slidenum">
              <a:rPr lang="en-US" smtClean="0"/>
              <a:t>‹#›</a:t>
            </a:fld>
            <a:endParaRPr lang="en-US"/>
          </a:p>
        </p:txBody>
      </p:sp>
    </p:spTree>
    <p:extLst>
      <p:ext uri="{BB962C8B-B14F-4D97-AF65-F5344CB8AC3E}">
        <p14:creationId xmlns:p14="http://schemas.microsoft.com/office/powerpoint/2010/main" val="2640472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19FCED-0D02-449C-B17B-DB0ABDFA80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B24203-E565-4B17-9AE2-2E3E5E6A8D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B5B7-B9FE-4C93-A5F4-3C2E1CBF2E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9CC14-51B2-4458-949F-9CAACE04B200}" type="datetimeFigureOut">
              <a:rPr lang="en-US" smtClean="0"/>
              <a:t>5/28/2025</a:t>
            </a:fld>
            <a:endParaRPr lang="en-US"/>
          </a:p>
        </p:txBody>
      </p:sp>
      <p:sp>
        <p:nvSpPr>
          <p:cNvPr id="5" name="Footer Placeholder 4">
            <a:extLst>
              <a:ext uri="{FF2B5EF4-FFF2-40B4-BE49-F238E27FC236}">
                <a16:creationId xmlns:a16="http://schemas.microsoft.com/office/drawing/2014/main" id="{0AF9CED5-6963-47AE-9921-EBD418EF78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40D8FB-18F9-4548-A0AE-6564388911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59119-4750-410C-A0D4-7C14B95EA306}" type="slidenum">
              <a:rPr lang="en-US" smtClean="0"/>
              <a:t>‹#›</a:t>
            </a:fld>
            <a:endParaRPr lang="en-US"/>
          </a:p>
        </p:txBody>
      </p:sp>
    </p:spTree>
    <p:extLst>
      <p:ext uri="{BB962C8B-B14F-4D97-AF65-F5344CB8AC3E}">
        <p14:creationId xmlns:p14="http://schemas.microsoft.com/office/powerpoint/2010/main" val="2330603108"/>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51" r:id="rId3"/>
    <p:sldLayoutId id="2147483665"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1E65B4-EFBE-4D36-B8B8-96BE19AAB0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196A7F-FDB2-4CCD-898F-7A07BD402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CFF34C-D30A-4A15-9A28-833B6657AA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DEBB1-16AD-4BDA-806D-0E562C6D76BC}" type="datetimeFigureOut">
              <a:rPr lang="en-US" smtClean="0"/>
              <a:t>5/28/2025</a:t>
            </a:fld>
            <a:endParaRPr lang="en-US"/>
          </a:p>
        </p:txBody>
      </p:sp>
      <p:sp>
        <p:nvSpPr>
          <p:cNvPr id="5" name="Footer Placeholder 4">
            <a:extLst>
              <a:ext uri="{FF2B5EF4-FFF2-40B4-BE49-F238E27FC236}">
                <a16:creationId xmlns:a16="http://schemas.microsoft.com/office/drawing/2014/main" id="{345D2804-6A1D-4B59-BA07-F824B9F368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5A084A-A4C1-4C70-8912-3A311D4461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F159F-527B-4934-81D5-C2C8FD4D045A}" type="slidenum">
              <a:rPr lang="en-US" smtClean="0"/>
              <a:t>‹#›</a:t>
            </a:fld>
            <a:endParaRPr lang="en-US"/>
          </a:p>
        </p:txBody>
      </p:sp>
    </p:spTree>
    <p:extLst>
      <p:ext uri="{BB962C8B-B14F-4D97-AF65-F5344CB8AC3E}">
        <p14:creationId xmlns:p14="http://schemas.microsoft.com/office/powerpoint/2010/main" val="14511808"/>
      </p:ext>
    </p:extLst>
  </p:cSld>
  <p:clrMap bg1="lt1" tx1="dk1" bg2="lt2" tx2="dk2" accent1="accent1" accent2="accent2" accent3="accent3" accent4="accent4" accent5="accent5" accent6="accent6" hlink="hlink" folHlink="folHlink"/>
  <p:sldLayoutIdLst>
    <p:sldLayoutId id="2147483650" r:id="rId1"/>
    <p:sldLayoutId id="2147483667" r:id="rId2"/>
    <p:sldLayoutId id="214748366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008ABA-59FF-421A-A21A-97F1E994C3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7D472E-EE56-4EB8-A0A5-E32B6703FE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6EFE9-2985-4C19-93B9-8E3824B455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F2E27-E3D9-4546-8ED5-546B2DCF6FDA}" type="datetimeFigureOut">
              <a:rPr lang="en-US" smtClean="0"/>
              <a:t>5/28/2025</a:t>
            </a:fld>
            <a:endParaRPr lang="en-US"/>
          </a:p>
        </p:txBody>
      </p:sp>
      <p:sp>
        <p:nvSpPr>
          <p:cNvPr id="5" name="Footer Placeholder 4">
            <a:extLst>
              <a:ext uri="{FF2B5EF4-FFF2-40B4-BE49-F238E27FC236}">
                <a16:creationId xmlns:a16="http://schemas.microsoft.com/office/drawing/2014/main" id="{18878845-4E82-4665-8EDE-33F635A87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1C8324-A89D-4BC9-9CFF-2C2EFC1335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D70842-9B6B-43D1-B83E-601F66F01B1A}" type="slidenum">
              <a:rPr lang="en-US" smtClean="0"/>
              <a:t>‹#›</a:t>
            </a:fld>
            <a:endParaRPr lang="en-US"/>
          </a:p>
        </p:txBody>
      </p:sp>
    </p:spTree>
    <p:extLst>
      <p:ext uri="{BB962C8B-B14F-4D97-AF65-F5344CB8AC3E}">
        <p14:creationId xmlns:p14="http://schemas.microsoft.com/office/powerpoint/2010/main" val="3203766131"/>
      </p:ext>
    </p:extLst>
  </p:cSld>
  <p:clrMap bg1="lt1" tx1="dk1" bg2="lt2" tx2="dk2" accent1="accent1" accent2="accent2" accent3="accent3" accent4="accent4" accent5="accent5" accent6="accent6" hlink="hlink" folHlink="folHlink"/>
  <p:sldLayoutIdLst>
    <p:sldLayoutId id="2147483661" r:id="rId1"/>
    <p:sldLayoutId id="214748365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10.emf"/><Relationship Id="rId2" Type="http://schemas.openxmlformats.org/officeDocument/2006/relationships/customXml" Target="../ink/ink1.xml"/><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D08F8F-5EEE-47FB-B556-3DF5B40E13B8}"/>
              </a:ext>
            </a:extLst>
          </p:cNvPr>
          <p:cNvSpPr>
            <a:spLocks noGrp="1"/>
          </p:cNvSpPr>
          <p:nvPr>
            <p:ph type="ctrTitle"/>
          </p:nvPr>
        </p:nvSpPr>
        <p:spPr>
          <a:xfrm>
            <a:off x="282429" y="182796"/>
            <a:ext cx="11411823" cy="1469835"/>
          </a:xfrm>
        </p:spPr>
        <p:txBody>
          <a:bodyPr>
            <a:normAutofit fontScale="90000"/>
          </a:bodyPr>
          <a:lstStyle/>
          <a:p>
            <a:r>
              <a:rPr lang="en-US" b="1" dirty="0">
                <a:solidFill>
                  <a:srgbClr val="FF0000"/>
                </a:solidFill>
                <a:latin typeface="+mn-lt"/>
              </a:rPr>
              <a:t>Feedback from Stars and Black Holes: </a:t>
            </a:r>
            <a:r>
              <a:rPr lang="en-US" sz="4900" b="1" dirty="0">
                <a:solidFill>
                  <a:schemeClr val="accent1"/>
                </a:solidFill>
                <a:latin typeface="+mn-lt"/>
              </a:rPr>
              <a:t>How do they work? What are they good for? </a:t>
            </a:r>
          </a:p>
        </p:txBody>
      </p:sp>
      <p:pic>
        <p:nvPicPr>
          <p:cNvPr id="6" name="Picture 5">
            <a:extLst>
              <a:ext uri="{FF2B5EF4-FFF2-40B4-BE49-F238E27FC236}">
                <a16:creationId xmlns:a16="http://schemas.microsoft.com/office/drawing/2014/main" id="{5C711E0E-5FA6-442C-8768-7C9761539AA4}"/>
              </a:ext>
            </a:extLst>
          </p:cNvPr>
          <p:cNvPicPr>
            <a:picLocks noChangeAspect="1"/>
          </p:cNvPicPr>
          <p:nvPr/>
        </p:nvPicPr>
        <p:blipFill>
          <a:blip r:embed="rId2"/>
          <a:stretch>
            <a:fillRect/>
          </a:stretch>
        </p:blipFill>
        <p:spPr>
          <a:xfrm>
            <a:off x="5767387" y="1783423"/>
            <a:ext cx="6180773" cy="4973535"/>
          </a:xfrm>
          <a:prstGeom prst="rect">
            <a:avLst/>
          </a:prstGeom>
        </p:spPr>
      </p:pic>
      <p:pic>
        <p:nvPicPr>
          <p:cNvPr id="7" name="Picture 6">
            <a:extLst>
              <a:ext uri="{FF2B5EF4-FFF2-40B4-BE49-F238E27FC236}">
                <a16:creationId xmlns:a16="http://schemas.microsoft.com/office/drawing/2014/main" id="{739E09A0-E2A2-4406-9E81-DFC38C8CBAD3}"/>
              </a:ext>
            </a:extLst>
          </p:cNvPr>
          <p:cNvPicPr>
            <a:picLocks noChangeAspect="1"/>
          </p:cNvPicPr>
          <p:nvPr/>
        </p:nvPicPr>
        <p:blipFill>
          <a:blip r:embed="rId3"/>
          <a:stretch>
            <a:fillRect/>
          </a:stretch>
        </p:blipFill>
        <p:spPr>
          <a:xfrm>
            <a:off x="84090" y="1783423"/>
            <a:ext cx="5529396" cy="5135757"/>
          </a:xfrm>
          <a:prstGeom prst="rect">
            <a:avLst/>
          </a:prstGeom>
        </p:spPr>
      </p:pic>
      <p:sp>
        <p:nvSpPr>
          <p:cNvPr id="5" name="Subtitle 4">
            <a:extLst>
              <a:ext uri="{FF2B5EF4-FFF2-40B4-BE49-F238E27FC236}">
                <a16:creationId xmlns:a16="http://schemas.microsoft.com/office/drawing/2014/main" id="{D010485C-ED54-4E93-8523-C7ACB5491A3B}"/>
              </a:ext>
            </a:extLst>
          </p:cNvPr>
          <p:cNvSpPr>
            <a:spLocks noGrp="1"/>
          </p:cNvSpPr>
          <p:nvPr>
            <p:ph type="subTitle" idx="1"/>
          </p:nvPr>
        </p:nvSpPr>
        <p:spPr>
          <a:xfrm>
            <a:off x="453006" y="1963024"/>
            <a:ext cx="5150839" cy="4894976"/>
          </a:xfrm>
        </p:spPr>
        <p:txBody>
          <a:bodyPr/>
          <a:lstStyle/>
          <a:p>
            <a:endParaRPr lang="en-US" dirty="0"/>
          </a:p>
        </p:txBody>
      </p:sp>
    </p:spTree>
    <p:extLst>
      <p:ext uri="{BB962C8B-B14F-4D97-AF65-F5344CB8AC3E}">
        <p14:creationId xmlns:p14="http://schemas.microsoft.com/office/powerpoint/2010/main" val="2025613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A9F40-3B13-4055-8694-2B2CA9D6DA0C}"/>
              </a:ext>
            </a:extLst>
          </p:cNvPr>
          <p:cNvSpPr>
            <a:spLocks noGrp="1"/>
          </p:cNvSpPr>
          <p:nvPr>
            <p:ph type="title"/>
          </p:nvPr>
        </p:nvSpPr>
        <p:spPr>
          <a:xfrm>
            <a:off x="352337" y="176761"/>
            <a:ext cx="11576807" cy="1325563"/>
          </a:xfrm>
        </p:spPr>
        <p:txBody>
          <a:bodyPr>
            <a:normAutofit/>
          </a:bodyPr>
          <a:lstStyle/>
          <a:p>
            <a:r>
              <a:rPr lang="en-US" b="1" dirty="0">
                <a:solidFill>
                  <a:srgbClr val="FF0000"/>
                </a:solidFill>
                <a:latin typeface="+mn-lt"/>
              </a:rPr>
              <a:t>How are the scaling relations for hot gas in galaxy groups and clusters set? </a:t>
            </a:r>
            <a:r>
              <a:rPr lang="en-US" sz="3600" b="1" dirty="0">
                <a:latin typeface="+mn-lt"/>
              </a:rPr>
              <a:t>Donahue &amp; Voit 2022</a:t>
            </a:r>
          </a:p>
        </p:txBody>
      </p:sp>
      <p:pic>
        <p:nvPicPr>
          <p:cNvPr id="6" name="Content Placeholder 5">
            <a:extLst>
              <a:ext uri="{FF2B5EF4-FFF2-40B4-BE49-F238E27FC236}">
                <a16:creationId xmlns:a16="http://schemas.microsoft.com/office/drawing/2014/main" id="{6966AEEB-EFFA-4DE5-9839-83A14C479317}"/>
              </a:ext>
            </a:extLst>
          </p:cNvPr>
          <p:cNvPicPr>
            <a:picLocks noGrp="1" noChangeAspect="1"/>
          </p:cNvPicPr>
          <p:nvPr>
            <p:ph sz="half" idx="1"/>
          </p:nvPr>
        </p:nvPicPr>
        <p:blipFill>
          <a:blip r:embed="rId2"/>
          <a:stretch>
            <a:fillRect/>
          </a:stretch>
        </p:blipFill>
        <p:spPr>
          <a:xfrm>
            <a:off x="92279" y="2242652"/>
            <a:ext cx="5507490" cy="3830166"/>
          </a:xfrm>
        </p:spPr>
      </p:pic>
      <p:pic>
        <p:nvPicPr>
          <p:cNvPr id="8" name="Content Placeholder 7">
            <a:extLst>
              <a:ext uri="{FF2B5EF4-FFF2-40B4-BE49-F238E27FC236}">
                <a16:creationId xmlns:a16="http://schemas.microsoft.com/office/drawing/2014/main" id="{CF2DA8A0-423D-4A87-A6C0-9CE523F8A761}"/>
              </a:ext>
            </a:extLst>
          </p:cNvPr>
          <p:cNvPicPr>
            <a:picLocks noGrp="1" noChangeAspect="1"/>
          </p:cNvPicPr>
          <p:nvPr>
            <p:ph sz="half" idx="2"/>
          </p:nvPr>
        </p:nvPicPr>
        <p:blipFill>
          <a:blip r:embed="rId3"/>
          <a:stretch>
            <a:fillRect/>
          </a:stretch>
        </p:blipFill>
        <p:spPr>
          <a:xfrm>
            <a:off x="5606363" y="2297013"/>
            <a:ext cx="6322781" cy="3721444"/>
          </a:xfrm>
        </p:spPr>
      </p:pic>
      <p:sp>
        <p:nvSpPr>
          <p:cNvPr id="9" name="Text Placeholder 8">
            <a:extLst>
              <a:ext uri="{FF2B5EF4-FFF2-40B4-BE49-F238E27FC236}">
                <a16:creationId xmlns:a16="http://schemas.microsoft.com/office/drawing/2014/main" id="{9D52292B-9784-4A86-BA43-EE42840730A2}"/>
              </a:ext>
            </a:extLst>
          </p:cNvPr>
          <p:cNvSpPr>
            <a:spLocks noGrp="1"/>
          </p:cNvSpPr>
          <p:nvPr>
            <p:ph type="body" idx="4294967295"/>
          </p:nvPr>
        </p:nvSpPr>
        <p:spPr>
          <a:xfrm>
            <a:off x="629175" y="1681163"/>
            <a:ext cx="3858936" cy="615850"/>
          </a:xfrm>
        </p:spPr>
        <p:txBody>
          <a:bodyPr>
            <a:normAutofit/>
          </a:bodyPr>
          <a:lstStyle/>
          <a:p>
            <a:r>
              <a:rPr lang="en-US" sz="3200" b="1" dirty="0"/>
              <a:t>The L</a:t>
            </a:r>
            <a:r>
              <a:rPr lang="en-US" sz="3200" b="1" baseline="-25000" dirty="0"/>
              <a:t>x</a:t>
            </a:r>
            <a:r>
              <a:rPr lang="en-US" sz="3200" b="1" dirty="0"/>
              <a:t> vs T</a:t>
            </a:r>
            <a:r>
              <a:rPr lang="en-US" sz="3200" b="1" baseline="-25000" dirty="0"/>
              <a:t>x</a:t>
            </a:r>
            <a:r>
              <a:rPr lang="en-US" sz="3200" b="1" dirty="0"/>
              <a:t> relation</a:t>
            </a:r>
          </a:p>
        </p:txBody>
      </p:sp>
      <p:sp>
        <p:nvSpPr>
          <p:cNvPr id="10" name="Text Placeholder 9">
            <a:extLst>
              <a:ext uri="{FF2B5EF4-FFF2-40B4-BE49-F238E27FC236}">
                <a16:creationId xmlns:a16="http://schemas.microsoft.com/office/drawing/2014/main" id="{5F1DED4A-0298-42B9-9121-E8190545F567}"/>
              </a:ext>
            </a:extLst>
          </p:cNvPr>
          <p:cNvSpPr>
            <a:spLocks noGrp="1"/>
          </p:cNvSpPr>
          <p:nvPr>
            <p:ph type="body" sz="quarter" idx="4294967295"/>
          </p:nvPr>
        </p:nvSpPr>
        <p:spPr>
          <a:xfrm>
            <a:off x="4559969" y="1661011"/>
            <a:ext cx="7369175" cy="679450"/>
          </a:xfrm>
        </p:spPr>
        <p:txBody>
          <a:bodyPr>
            <a:noAutofit/>
          </a:bodyPr>
          <a:lstStyle/>
          <a:p>
            <a:r>
              <a:rPr lang="en-US" sz="3200" b="1" dirty="0"/>
              <a:t>The mass-dependence of baryon fraction</a:t>
            </a:r>
          </a:p>
        </p:txBody>
      </p:sp>
    </p:spTree>
    <p:extLst>
      <p:ext uri="{BB962C8B-B14F-4D97-AF65-F5344CB8AC3E}">
        <p14:creationId xmlns:p14="http://schemas.microsoft.com/office/powerpoint/2010/main" val="4285573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8" descr="windsimcrop">
            <a:extLst>
              <a:ext uri="{FF2B5EF4-FFF2-40B4-BE49-F238E27FC236}">
                <a16:creationId xmlns:a16="http://schemas.microsoft.com/office/drawing/2014/main" id="{5E7246AA-84ED-4A39-A646-520D5897B97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90800" y="1371600"/>
            <a:ext cx="7010400" cy="5105400"/>
          </a:xfrm>
          <a:noFill/>
        </p:spPr>
      </p:pic>
      <p:sp>
        <p:nvSpPr>
          <p:cNvPr id="3" name="Title 2">
            <a:extLst>
              <a:ext uri="{FF2B5EF4-FFF2-40B4-BE49-F238E27FC236}">
                <a16:creationId xmlns:a16="http://schemas.microsoft.com/office/drawing/2014/main" id="{7A76463F-8A58-408F-A9F0-24EA2399F65C}"/>
              </a:ext>
            </a:extLst>
          </p:cNvPr>
          <p:cNvSpPr>
            <a:spLocks noGrp="1"/>
          </p:cNvSpPr>
          <p:nvPr>
            <p:ph type="title"/>
          </p:nvPr>
        </p:nvSpPr>
        <p:spPr>
          <a:xfrm>
            <a:off x="182880" y="365125"/>
            <a:ext cx="11877040" cy="1006475"/>
          </a:xfrm>
        </p:spPr>
        <p:txBody>
          <a:bodyPr>
            <a:normAutofit/>
          </a:bodyPr>
          <a:lstStyle/>
          <a:p>
            <a:r>
              <a:rPr lang="en-US" b="1" dirty="0">
                <a:solidFill>
                  <a:srgbClr val="FF0000"/>
                </a:solidFill>
                <a:latin typeface="+mn-lt"/>
              </a:rPr>
              <a:t>2) How does global-scale </a:t>
            </a:r>
            <a:r>
              <a:rPr lang="en-US" b="1" i="1" u="sng" dirty="0">
                <a:solidFill>
                  <a:srgbClr val="FF0000"/>
                </a:solidFill>
                <a:latin typeface="+mn-lt"/>
              </a:rPr>
              <a:t>stellar</a:t>
            </a:r>
            <a:r>
              <a:rPr lang="en-US" b="1" dirty="0">
                <a:solidFill>
                  <a:srgbClr val="FF0000"/>
                </a:solidFill>
                <a:latin typeface="+mn-lt"/>
              </a:rPr>
              <a:t> feedback work?</a:t>
            </a:r>
          </a:p>
        </p:txBody>
      </p:sp>
    </p:spTree>
    <p:extLst>
      <p:ext uri="{BB962C8B-B14F-4D97-AF65-F5344CB8AC3E}">
        <p14:creationId xmlns:p14="http://schemas.microsoft.com/office/powerpoint/2010/main" val="3633490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C5B6C15F-B435-4B2A-B526-0E7F158265C9}"/>
              </a:ext>
            </a:extLst>
          </p:cNvPr>
          <p:cNvSpPr>
            <a:spLocks noGrp="1" noChangeArrowheads="1"/>
          </p:cNvSpPr>
          <p:nvPr>
            <p:ph type="title"/>
          </p:nvPr>
        </p:nvSpPr>
        <p:spPr>
          <a:xfrm>
            <a:off x="1981200" y="208513"/>
            <a:ext cx="5652782" cy="838228"/>
          </a:xfrm>
        </p:spPr>
        <p:txBody>
          <a:bodyPr>
            <a:noAutofit/>
          </a:bodyPr>
          <a:lstStyle/>
          <a:p>
            <a:pPr eaLnBrk="1" hangingPunct="1"/>
            <a:r>
              <a:rPr lang="en-US" altLang="en-US" sz="4000" dirty="0">
                <a:solidFill>
                  <a:schemeClr val="accent2"/>
                </a:solidFill>
              </a:rPr>
              <a:t> </a:t>
            </a:r>
            <a:r>
              <a:rPr lang="en-US" altLang="en-US" sz="4000" b="1" i="1" dirty="0">
                <a:solidFill>
                  <a:srgbClr val="FF0000"/>
                </a:solidFill>
                <a:latin typeface="+mn-lt"/>
              </a:rPr>
              <a:t>The “Power Source”</a:t>
            </a:r>
            <a:r>
              <a:rPr lang="en-US" altLang="en-US" sz="4000" b="1" i="1" dirty="0">
                <a:solidFill>
                  <a:schemeClr val="accent2"/>
                </a:solidFill>
                <a:latin typeface="+mn-lt"/>
              </a:rPr>
              <a:t> </a:t>
            </a:r>
          </a:p>
        </p:txBody>
      </p:sp>
      <p:sp>
        <p:nvSpPr>
          <p:cNvPr id="28675" name="Rectangle 3">
            <a:extLst>
              <a:ext uri="{FF2B5EF4-FFF2-40B4-BE49-F238E27FC236}">
                <a16:creationId xmlns:a16="http://schemas.microsoft.com/office/drawing/2014/main" id="{0E79A463-B64D-4F34-B132-89C0E1821D08}"/>
              </a:ext>
            </a:extLst>
          </p:cNvPr>
          <p:cNvSpPr>
            <a:spLocks noGrp="1" noChangeArrowheads="1"/>
          </p:cNvSpPr>
          <p:nvPr>
            <p:ph type="body" sz="half" idx="2"/>
          </p:nvPr>
        </p:nvSpPr>
        <p:spPr>
          <a:xfrm>
            <a:off x="9020976" y="92279"/>
            <a:ext cx="3091049" cy="6709637"/>
          </a:xfrm>
          <a:solidFill>
            <a:schemeClr val="accent5">
              <a:lumMod val="40000"/>
              <a:lumOff val="60000"/>
            </a:schemeClr>
          </a:solidFill>
        </p:spPr>
        <p:txBody>
          <a:bodyPr>
            <a:noAutofit/>
          </a:bodyPr>
          <a:lstStyle/>
          <a:p>
            <a:pPr marL="0" indent="0">
              <a:buNone/>
            </a:pPr>
            <a:r>
              <a:rPr lang="en-US" altLang="en-US" sz="2000" dirty="0"/>
              <a:t>●</a:t>
            </a:r>
            <a:r>
              <a:rPr lang="en-US" altLang="en-US" sz="2400" dirty="0"/>
              <a:t> </a:t>
            </a:r>
            <a:r>
              <a:rPr lang="en-US" altLang="en-US" sz="2400" dirty="0" err="1"/>
              <a:t>SNe</a:t>
            </a:r>
            <a:r>
              <a:rPr lang="en-US" altLang="en-US" sz="2400" dirty="0"/>
              <a:t> &amp; stellar winds create a central region of very hot (10</a:t>
            </a:r>
            <a:r>
              <a:rPr lang="en-US" altLang="en-US" sz="2400" baseline="30000" dirty="0"/>
              <a:t>8</a:t>
            </a:r>
            <a:r>
              <a:rPr lang="en-US" altLang="en-US" sz="2400" dirty="0"/>
              <a:t> K) gas</a:t>
            </a:r>
          </a:p>
          <a:p>
            <a:pPr marL="0" indent="0">
              <a:buNone/>
            </a:pPr>
            <a:r>
              <a:rPr lang="en-US" altLang="en-US" sz="2000" dirty="0"/>
              <a:t>●</a:t>
            </a:r>
            <a:r>
              <a:rPr lang="en-US" altLang="en-US" sz="2400" dirty="0"/>
              <a:t>The T and L of this gas implies</a:t>
            </a:r>
            <a:r>
              <a:rPr lang="en-US" altLang="en-US" sz="2000" dirty="0"/>
              <a:t> </a:t>
            </a:r>
            <a:r>
              <a:rPr lang="en-US" altLang="en-US" sz="2400" dirty="0"/>
              <a:t>radiative losses there are small: </a:t>
            </a:r>
            <a:r>
              <a:rPr lang="en-US" altLang="en-US" sz="2400" dirty="0" err="1"/>
              <a:t>SNe</a:t>
            </a:r>
            <a:r>
              <a:rPr lang="en-US" altLang="en-US" sz="2400" dirty="0"/>
              <a:t> &amp; winds </a:t>
            </a:r>
            <a:r>
              <a:rPr lang="en-US" altLang="en-US" sz="2400"/>
              <a:t>expand into a </a:t>
            </a:r>
            <a:r>
              <a:rPr lang="en-US" altLang="en-US" sz="2400" dirty="0"/>
              <a:t>cavity created by their predecessors</a:t>
            </a:r>
          </a:p>
          <a:p>
            <a:pPr marL="0" indent="0">
              <a:buNone/>
            </a:pPr>
            <a:r>
              <a:rPr lang="en-US" altLang="en-US" sz="2000" dirty="0"/>
              <a:t>●</a:t>
            </a:r>
            <a:r>
              <a:rPr lang="en-US" altLang="en-US" sz="2400" dirty="0"/>
              <a:t> Hot gas blows out of the disk to form a bi-polar wind (wind speed up to 3000 km/sec)</a:t>
            </a:r>
          </a:p>
          <a:p>
            <a:pPr marL="0" indent="0">
              <a:buNone/>
            </a:pPr>
            <a:r>
              <a:rPr lang="en-US" altLang="en-US" sz="2400" b="1" i="1" dirty="0">
                <a:solidFill>
                  <a:srgbClr val="FF0000"/>
                </a:solidFill>
              </a:rPr>
              <a:t>This hot wind shock-heats, ionizes, and accelerates gas clouds to v ≈ 10</a:t>
            </a:r>
            <a:r>
              <a:rPr lang="en-US" altLang="en-US" sz="2400" b="1" i="1" baseline="30000" dirty="0">
                <a:solidFill>
                  <a:srgbClr val="FF0000"/>
                </a:solidFill>
              </a:rPr>
              <a:t>2</a:t>
            </a:r>
            <a:r>
              <a:rPr lang="en-US" altLang="en-US" sz="2400" b="1" i="1" dirty="0">
                <a:solidFill>
                  <a:srgbClr val="FF0000"/>
                </a:solidFill>
              </a:rPr>
              <a:t> to 10</a:t>
            </a:r>
            <a:r>
              <a:rPr lang="en-US" altLang="en-US" sz="2400" b="1" i="1" baseline="30000" dirty="0">
                <a:solidFill>
                  <a:srgbClr val="FF0000"/>
                </a:solidFill>
              </a:rPr>
              <a:t>3</a:t>
            </a:r>
            <a:r>
              <a:rPr lang="en-US" altLang="en-US" sz="2400" b="1" i="1" dirty="0">
                <a:solidFill>
                  <a:srgbClr val="FF0000"/>
                </a:solidFill>
              </a:rPr>
              <a:t> km/s in the halo (feedback)</a:t>
            </a:r>
          </a:p>
          <a:p>
            <a:pPr marL="0" indent="0">
              <a:buNone/>
            </a:pPr>
            <a:endParaRPr lang="en-US" altLang="en-US" sz="2400" dirty="0"/>
          </a:p>
        </p:txBody>
      </p:sp>
      <p:pic>
        <p:nvPicPr>
          <p:cNvPr id="28676" name="Picture 4" descr="fig_m82_greatobs_hardxray">
            <a:extLst>
              <a:ext uri="{FF2B5EF4-FFF2-40B4-BE49-F238E27FC236}">
                <a16:creationId xmlns:a16="http://schemas.microsoft.com/office/drawing/2014/main" id="{12AB4393-1460-4226-B7F0-B97AFD48871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8030" y="1204016"/>
            <a:ext cx="8941001" cy="46072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91599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6C92C-CA9B-4356-BA9C-67AAC5881BF6}"/>
              </a:ext>
            </a:extLst>
          </p:cNvPr>
          <p:cNvSpPr>
            <a:spLocks noGrp="1"/>
          </p:cNvSpPr>
          <p:nvPr>
            <p:ph type="title"/>
          </p:nvPr>
        </p:nvSpPr>
        <p:spPr>
          <a:xfrm>
            <a:off x="368417" y="486561"/>
            <a:ext cx="10515600" cy="889234"/>
          </a:xfrm>
        </p:spPr>
        <p:txBody>
          <a:bodyPr/>
          <a:lstStyle/>
          <a:p>
            <a:r>
              <a:rPr lang="en-US" b="1" dirty="0">
                <a:solidFill>
                  <a:srgbClr val="FF0000"/>
                </a:solidFill>
                <a:latin typeface="+mn-lt"/>
              </a:rPr>
              <a:t>The Outflow is Complex &amp; Multiphase</a:t>
            </a:r>
          </a:p>
        </p:txBody>
      </p:sp>
      <p:sp>
        <p:nvSpPr>
          <p:cNvPr id="4" name="Content Placeholder 3">
            <a:extLst>
              <a:ext uri="{FF2B5EF4-FFF2-40B4-BE49-F238E27FC236}">
                <a16:creationId xmlns:a16="http://schemas.microsoft.com/office/drawing/2014/main" id="{687EBB11-ECAC-45B2-95B4-163E604FAF02}"/>
              </a:ext>
            </a:extLst>
          </p:cNvPr>
          <p:cNvSpPr>
            <a:spLocks noGrp="1"/>
          </p:cNvSpPr>
          <p:nvPr>
            <p:ph sz="half" idx="2"/>
          </p:nvPr>
        </p:nvSpPr>
        <p:spPr>
          <a:xfrm>
            <a:off x="6172199" y="1803633"/>
            <a:ext cx="5786117" cy="4373330"/>
          </a:xfrm>
          <a:solidFill>
            <a:schemeClr val="accent1">
              <a:lumMod val="40000"/>
              <a:lumOff val="60000"/>
            </a:schemeClr>
          </a:solidFill>
        </p:spPr>
        <p:txBody>
          <a:bodyPr>
            <a:normAutofit fontScale="92500" lnSpcReduction="10000"/>
          </a:bodyPr>
          <a:lstStyle/>
          <a:p>
            <a:r>
              <a:rPr lang="en-US" dirty="0"/>
              <a:t>Hard X-rays from the wind fluid: 10</a:t>
            </a:r>
            <a:r>
              <a:rPr lang="en-US" baseline="30000" dirty="0"/>
              <a:t>8</a:t>
            </a:r>
            <a:r>
              <a:rPr lang="en-US" dirty="0"/>
              <a:t> K</a:t>
            </a:r>
          </a:p>
          <a:p>
            <a:r>
              <a:rPr lang="en-US" dirty="0"/>
              <a:t>Soft X-rays from hot gas: 10</a:t>
            </a:r>
            <a:r>
              <a:rPr lang="en-US" baseline="30000" dirty="0"/>
              <a:t>6.5 -7</a:t>
            </a:r>
            <a:r>
              <a:rPr lang="en-US" dirty="0"/>
              <a:t> K</a:t>
            </a:r>
          </a:p>
          <a:p>
            <a:r>
              <a:rPr lang="en-US" dirty="0"/>
              <a:t>UV and optical emission and absorption-lines, warm gas: 10</a:t>
            </a:r>
            <a:r>
              <a:rPr lang="en-US" baseline="30000" dirty="0"/>
              <a:t>4-5.5</a:t>
            </a:r>
            <a:r>
              <a:rPr lang="en-US" dirty="0"/>
              <a:t> K</a:t>
            </a:r>
          </a:p>
          <a:p>
            <a:r>
              <a:rPr lang="en-US" dirty="0"/>
              <a:t>PAHs/PDR</a:t>
            </a:r>
          </a:p>
          <a:p>
            <a:r>
              <a:rPr lang="en-US" dirty="0"/>
              <a:t>HI – cool neutral phase </a:t>
            </a:r>
          </a:p>
          <a:p>
            <a:r>
              <a:rPr lang="en-US" dirty="0"/>
              <a:t>CO and H</a:t>
            </a:r>
            <a:r>
              <a:rPr lang="en-US" baseline="-25000" dirty="0"/>
              <a:t>2</a:t>
            </a:r>
          </a:p>
          <a:p>
            <a:r>
              <a:rPr lang="en-US" dirty="0"/>
              <a:t>Far-infrared dust emission</a:t>
            </a:r>
          </a:p>
          <a:p>
            <a:r>
              <a:rPr lang="en-US" dirty="0"/>
              <a:t>Radio synchrotron emission from relativistic particles and magnetic field</a:t>
            </a:r>
          </a:p>
        </p:txBody>
      </p:sp>
      <p:pic>
        <p:nvPicPr>
          <p:cNvPr id="8" name="Content Placeholder 7">
            <a:extLst>
              <a:ext uri="{FF2B5EF4-FFF2-40B4-BE49-F238E27FC236}">
                <a16:creationId xmlns:a16="http://schemas.microsoft.com/office/drawing/2014/main" id="{9ED59E80-8F18-41FD-AA70-5AAEA8E0B13A}"/>
              </a:ext>
            </a:extLst>
          </p:cNvPr>
          <p:cNvPicPr>
            <a:picLocks noGrp="1" noChangeAspect="1"/>
          </p:cNvPicPr>
          <p:nvPr>
            <p:ph sz="half" idx="1"/>
          </p:nvPr>
        </p:nvPicPr>
        <p:blipFill>
          <a:blip r:embed="rId2"/>
          <a:stretch>
            <a:fillRect/>
          </a:stretch>
        </p:blipFill>
        <p:spPr>
          <a:xfrm>
            <a:off x="233683" y="1709137"/>
            <a:ext cx="5651893" cy="4584313"/>
          </a:xfrm>
          <a:prstGeom prst="rect">
            <a:avLst/>
          </a:prstGeom>
        </p:spPr>
      </p:pic>
    </p:spTree>
    <p:extLst>
      <p:ext uri="{BB962C8B-B14F-4D97-AF65-F5344CB8AC3E}">
        <p14:creationId xmlns:p14="http://schemas.microsoft.com/office/powerpoint/2010/main" val="3161715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5A4F57F8-32E7-4ADA-A678-0910EE3FA49E}"/>
              </a:ext>
            </a:extLst>
          </p:cNvPr>
          <p:cNvSpPr>
            <a:spLocks noGrp="1" noChangeArrowheads="1"/>
          </p:cNvSpPr>
          <p:nvPr>
            <p:ph type="title"/>
          </p:nvPr>
        </p:nvSpPr>
        <p:spPr>
          <a:xfrm>
            <a:off x="609600" y="57143"/>
            <a:ext cx="10972800" cy="778089"/>
          </a:xfrm>
        </p:spPr>
        <p:txBody>
          <a:bodyPr>
            <a:normAutofit fontScale="90000"/>
          </a:bodyPr>
          <a:lstStyle/>
          <a:p>
            <a:pPr eaLnBrk="1" hangingPunct="1"/>
            <a:r>
              <a:rPr lang="en-US" altLang="en-US" sz="4000" b="1" i="1" dirty="0">
                <a:solidFill>
                  <a:srgbClr val="FF0000"/>
                </a:solidFill>
                <a:latin typeface="+mn-lt"/>
              </a:rPr>
              <a:t>These global-scale winds rare today (starbursts only) but ubiquitous at cosmic noon</a:t>
            </a:r>
            <a:endParaRPr lang="en-US" altLang="en-US" sz="4000" b="1" i="1" dirty="0">
              <a:solidFill>
                <a:schemeClr val="accent2"/>
              </a:solidFill>
              <a:latin typeface="+mn-lt"/>
            </a:endParaRPr>
          </a:p>
        </p:txBody>
      </p:sp>
      <p:sp>
        <p:nvSpPr>
          <p:cNvPr id="6" name="Content Placeholder 5">
            <a:extLst>
              <a:ext uri="{FF2B5EF4-FFF2-40B4-BE49-F238E27FC236}">
                <a16:creationId xmlns:a16="http://schemas.microsoft.com/office/drawing/2014/main" id="{49DDF4FC-6AEF-4530-B586-AFA3A9897AFC}"/>
              </a:ext>
            </a:extLst>
          </p:cNvPr>
          <p:cNvSpPr>
            <a:spLocks noGrp="1"/>
          </p:cNvSpPr>
          <p:nvPr>
            <p:ph sz="quarter" idx="1"/>
          </p:nvPr>
        </p:nvSpPr>
        <p:spPr/>
        <p:txBody>
          <a:bodyPr/>
          <a:lstStyle/>
          <a:p>
            <a:endParaRPr lang="en-US"/>
          </a:p>
        </p:txBody>
      </p:sp>
      <p:pic>
        <p:nvPicPr>
          <p:cNvPr id="9" name="Content Placeholder 8">
            <a:extLst>
              <a:ext uri="{FF2B5EF4-FFF2-40B4-BE49-F238E27FC236}">
                <a16:creationId xmlns:a16="http://schemas.microsoft.com/office/drawing/2014/main" id="{463D1CA0-24A7-4681-8999-EB59580596E2}"/>
              </a:ext>
            </a:extLst>
          </p:cNvPr>
          <p:cNvPicPr>
            <a:picLocks noGrp="1" noChangeAspect="1"/>
          </p:cNvPicPr>
          <p:nvPr>
            <p:ph sz="quarter" idx="2"/>
          </p:nvPr>
        </p:nvPicPr>
        <p:blipFill>
          <a:blip r:embed="rId2"/>
          <a:stretch>
            <a:fillRect/>
          </a:stretch>
        </p:blipFill>
        <p:spPr>
          <a:xfrm>
            <a:off x="6280044" y="835233"/>
            <a:ext cx="3463396" cy="4582554"/>
          </a:xfrm>
        </p:spPr>
      </p:pic>
      <p:sp>
        <p:nvSpPr>
          <p:cNvPr id="33795" name="Rectangle 3">
            <a:extLst>
              <a:ext uri="{FF2B5EF4-FFF2-40B4-BE49-F238E27FC236}">
                <a16:creationId xmlns:a16="http://schemas.microsoft.com/office/drawing/2014/main" id="{CD2831F7-7584-4721-8752-42BAEB78A2BA}"/>
              </a:ext>
            </a:extLst>
          </p:cNvPr>
          <p:cNvSpPr>
            <a:spLocks noGrp="1" noChangeArrowheads="1"/>
          </p:cNvSpPr>
          <p:nvPr>
            <p:ph type="body" sz="half" idx="3"/>
          </p:nvPr>
        </p:nvSpPr>
        <p:spPr>
          <a:xfrm>
            <a:off x="7144" y="5477207"/>
            <a:ext cx="12108656" cy="1248714"/>
          </a:xfrm>
          <a:solidFill>
            <a:schemeClr val="accent5">
              <a:lumMod val="40000"/>
              <a:lumOff val="60000"/>
            </a:schemeClr>
          </a:solidFill>
        </p:spPr>
        <p:txBody>
          <a:bodyPr>
            <a:noAutofit/>
          </a:bodyPr>
          <a:lstStyle/>
          <a:p>
            <a:pPr eaLnBrk="1" hangingPunct="1">
              <a:lnSpc>
                <a:spcPct val="90000"/>
              </a:lnSpc>
            </a:pPr>
            <a:r>
              <a:rPr lang="en-US" altLang="en-US" sz="2400" dirty="0"/>
              <a:t>Traced by Doppler-shifted Ly</a:t>
            </a:r>
            <a:r>
              <a:rPr lang="el-GR" altLang="en-US" sz="2400" dirty="0"/>
              <a:t>α</a:t>
            </a:r>
            <a:r>
              <a:rPr lang="en-US" altLang="en-US" sz="2400" dirty="0"/>
              <a:t> emission-line and absorption-lines from outflowing gas</a:t>
            </a:r>
          </a:p>
          <a:p>
            <a:pPr eaLnBrk="1" hangingPunct="1">
              <a:lnSpc>
                <a:spcPct val="90000"/>
              </a:lnSpc>
            </a:pPr>
            <a:r>
              <a:rPr lang="en-US" altLang="en-US" sz="2400" dirty="0"/>
              <a:t>Typical star-forming galaxies then were like starbursts today (very high SFR/A and SFR/M)</a:t>
            </a:r>
          </a:p>
          <a:p>
            <a:pPr eaLnBrk="1" hangingPunct="1">
              <a:lnSpc>
                <a:spcPct val="90000"/>
              </a:lnSpc>
            </a:pPr>
            <a:r>
              <a:rPr lang="en-US" altLang="en-US" sz="2400" dirty="0"/>
              <a:t>Cf. talk today by </a:t>
            </a:r>
            <a:r>
              <a:rPr lang="en-US" altLang="en-US" sz="2400" dirty="0" err="1"/>
              <a:t>Bron</a:t>
            </a:r>
            <a:r>
              <a:rPr lang="en-US" altLang="en-US" sz="2400" dirty="0"/>
              <a:t> Reichardt Chu on DUVET results</a:t>
            </a:r>
          </a:p>
          <a:p>
            <a:pPr marL="0" indent="0" eaLnBrk="1" hangingPunct="1">
              <a:lnSpc>
                <a:spcPct val="90000"/>
              </a:lnSpc>
              <a:buNone/>
            </a:pPr>
            <a:endParaRPr lang="en-US" altLang="en-US" sz="2400" dirty="0"/>
          </a:p>
        </p:txBody>
      </p:sp>
      <p:pic>
        <p:nvPicPr>
          <p:cNvPr id="5" name="Picture 4">
            <a:extLst>
              <a:ext uri="{FF2B5EF4-FFF2-40B4-BE49-F238E27FC236}">
                <a16:creationId xmlns:a16="http://schemas.microsoft.com/office/drawing/2014/main" id="{6839BBC8-252A-49E7-A20B-96FB3A08CC3E}"/>
              </a:ext>
            </a:extLst>
          </p:cNvPr>
          <p:cNvPicPr>
            <a:picLocks noChangeAspect="1"/>
          </p:cNvPicPr>
          <p:nvPr/>
        </p:nvPicPr>
        <p:blipFill>
          <a:blip r:embed="rId3"/>
          <a:stretch>
            <a:fillRect/>
          </a:stretch>
        </p:blipFill>
        <p:spPr>
          <a:xfrm>
            <a:off x="323956" y="1107440"/>
            <a:ext cx="5010043" cy="4201873"/>
          </a:xfrm>
          <a:prstGeom prst="rect">
            <a:avLst/>
          </a:prstGeom>
        </p:spPr>
      </p:pic>
    </p:spTree>
    <p:extLst>
      <p:ext uri="{BB962C8B-B14F-4D97-AF65-F5344CB8AC3E}">
        <p14:creationId xmlns:p14="http://schemas.microsoft.com/office/powerpoint/2010/main" val="625168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3C23036-62E9-4936-8221-72686C96559B}"/>
              </a:ext>
            </a:extLst>
          </p:cNvPr>
          <p:cNvSpPr>
            <a:spLocks noGrp="1"/>
          </p:cNvSpPr>
          <p:nvPr>
            <p:ph type="title"/>
          </p:nvPr>
        </p:nvSpPr>
        <p:spPr>
          <a:xfrm>
            <a:off x="-81280" y="131445"/>
            <a:ext cx="12192000" cy="996315"/>
          </a:xfrm>
        </p:spPr>
        <p:txBody>
          <a:bodyPr>
            <a:normAutofit fontScale="90000"/>
          </a:bodyPr>
          <a:lstStyle/>
          <a:p>
            <a:r>
              <a:rPr lang="en-US" b="1" dirty="0">
                <a:solidFill>
                  <a:srgbClr val="FF0000"/>
                </a:solidFill>
                <a:latin typeface="+mn-lt"/>
              </a:rPr>
              <a:t> </a:t>
            </a:r>
            <a:r>
              <a:rPr lang="en-US" sz="4000" b="1" dirty="0">
                <a:solidFill>
                  <a:srgbClr val="FF0000"/>
                </a:solidFill>
                <a:latin typeface="+mn-lt"/>
              </a:rPr>
              <a:t>3) How does global-scale feedback from black holes work?</a:t>
            </a:r>
          </a:p>
        </p:txBody>
      </p:sp>
      <p:pic>
        <p:nvPicPr>
          <p:cNvPr id="3" name="Content Placeholder 2">
            <a:extLst>
              <a:ext uri="{FF2B5EF4-FFF2-40B4-BE49-F238E27FC236}">
                <a16:creationId xmlns:a16="http://schemas.microsoft.com/office/drawing/2014/main" id="{1227A469-6D2F-44AC-A70C-11A514715F97}"/>
              </a:ext>
            </a:extLst>
          </p:cNvPr>
          <p:cNvPicPr>
            <a:picLocks noGrp="1" noChangeAspect="1"/>
          </p:cNvPicPr>
          <p:nvPr>
            <p:ph idx="1"/>
          </p:nvPr>
        </p:nvPicPr>
        <p:blipFill>
          <a:blip r:embed="rId2"/>
          <a:stretch>
            <a:fillRect/>
          </a:stretch>
        </p:blipFill>
        <p:spPr>
          <a:xfrm>
            <a:off x="2448560" y="1168900"/>
            <a:ext cx="6939279" cy="5581944"/>
          </a:xfrm>
          <a:prstGeom prst="rect">
            <a:avLst/>
          </a:prstGeom>
        </p:spPr>
      </p:pic>
      <p:sp>
        <p:nvSpPr>
          <p:cNvPr id="35844" name="Rectangle 3">
            <a:extLst>
              <a:ext uri="{FF2B5EF4-FFF2-40B4-BE49-F238E27FC236}">
                <a16:creationId xmlns:a16="http://schemas.microsoft.com/office/drawing/2014/main" id="{0BF78924-8702-45D8-931E-FBC9262887B0}"/>
              </a:ext>
            </a:extLst>
          </p:cNvPr>
          <p:cNvSpPr>
            <a:spLocks noGrp="1" noChangeArrowheads="1"/>
          </p:cNvSpPr>
          <p:nvPr>
            <p:ph type="body" sz="half" idx="4294967295"/>
          </p:nvPr>
        </p:nvSpPr>
        <p:spPr>
          <a:xfrm>
            <a:off x="274320" y="6492875"/>
            <a:ext cx="11917680" cy="315913"/>
          </a:xfrm>
          <a:solidFill>
            <a:schemeClr val="bg1"/>
          </a:solidFill>
        </p:spPr>
        <p:txBody>
          <a:bodyPr>
            <a:normAutofit fontScale="62500" lnSpcReduction="20000"/>
          </a:bodyPr>
          <a:lstStyle/>
          <a:p>
            <a:pPr eaLnBrk="1" hangingPunct="1">
              <a:lnSpc>
                <a:spcPct val="90000"/>
              </a:lnSpc>
            </a:pPr>
            <a:endParaRPr lang="en-US" altLang="en-US" dirty="0"/>
          </a:p>
        </p:txBody>
      </p:sp>
    </p:spTree>
    <p:extLst>
      <p:ext uri="{BB962C8B-B14F-4D97-AF65-F5344CB8AC3E}">
        <p14:creationId xmlns:p14="http://schemas.microsoft.com/office/powerpoint/2010/main" val="40059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A1C02-FE2E-4C53-83A7-8E541337996E}"/>
              </a:ext>
            </a:extLst>
          </p:cNvPr>
          <p:cNvSpPr>
            <a:spLocks noGrp="1"/>
          </p:cNvSpPr>
          <p:nvPr>
            <p:ph type="title"/>
          </p:nvPr>
        </p:nvSpPr>
        <p:spPr>
          <a:xfrm>
            <a:off x="0" y="1"/>
            <a:ext cx="11353800" cy="746620"/>
          </a:xfrm>
        </p:spPr>
        <p:txBody>
          <a:bodyPr>
            <a:normAutofit/>
          </a:bodyPr>
          <a:lstStyle/>
          <a:p>
            <a:r>
              <a:rPr lang="en-US" b="1" dirty="0">
                <a:solidFill>
                  <a:srgbClr val="FF0000"/>
                </a:solidFill>
                <a:latin typeface="+mn-lt"/>
              </a:rPr>
              <a:t>The interaction of jets and their environment</a:t>
            </a:r>
          </a:p>
        </p:txBody>
      </p:sp>
      <p:pic>
        <p:nvPicPr>
          <p:cNvPr id="6" name="Content Placeholder 5">
            <a:extLst>
              <a:ext uri="{FF2B5EF4-FFF2-40B4-BE49-F238E27FC236}">
                <a16:creationId xmlns:a16="http://schemas.microsoft.com/office/drawing/2014/main" id="{ADDDAD10-6296-48C3-AFB1-96E145D88735}"/>
              </a:ext>
            </a:extLst>
          </p:cNvPr>
          <p:cNvPicPr>
            <a:picLocks noGrp="1" noChangeAspect="1"/>
          </p:cNvPicPr>
          <p:nvPr>
            <p:ph sz="half" idx="1"/>
          </p:nvPr>
        </p:nvPicPr>
        <p:blipFill>
          <a:blip r:embed="rId2"/>
          <a:stretch>
            <a:fillRect/>
          </a:stretch>
        </p:blipFill>
        <p:spPr>
          <a:xfrm>
            <a:off x="3872568" y="662730"/>
            <a:ext cx="6159622" cy="2766270"/>
          </a:xfrm>
        </p:spPr>
      </p:pic>
      <p:sp>
        <p:nvSpPr>
          <p:cNvPr id="4" name="Content Placeholder 3">
            <a:extLst>
              <a:ext uri="{FF2B5EF4-FFF2-40B4-BE49-F238E27FC236}">
                <a16:creationId xmlns:a16="http://schemas.microsoft.com/office/drawing/2014/main" id="{935F0456-1C96-4C8D-9C7F-07F3167D2C8B}"/>
              </a:ext>
            </a:extLst>
          </p:cNvPr>
          <p:cNvSpPr>
            <a:spLocks noGrp="1"/>
          </p:cNvSpPr>
          <p:nvPr>
            <p:ph sz="half" idx="2"/>
          </p:nvPr>
        </p:nvSpPr>
        <p:spPr>
          <a:xfrm>
            <a:off x="3129992" y="3514987"/>
            <a:ext cx="9062007" cy="3263320"/>
          </a:xfrm>
          <a:solidFill>
            <a:schemeClr val="accent1">
              <a:lumMod val="40000"/>
              <a:lumOff val="60000"/>
            </a:schemeClr>
          </a:solidFill>
        </p:spPr>
        <p:txBody>
          <a:bodyPr>
            <a:noAutofit/>
          </a:bodyPr>
          <a:lstStyle/>
          <a:p>
            <a:r>
              <a:rPr lang="en-US" sz="2400" dirty="0"/>
              <a:t>Kinetic energy is transported from the supermassive black hole by jets</a:t>
            </a:r>
          </a:p>
          <a:p>
            <a:r>
              <a:rPr lang="en-US" sz="2400" dirty="0"/>
              <a:t>The jets terminate in strong shocks (bright “hot spots” of radio synchrotron emission). </a:t>
            </a:r>
          </a:p>
          <a:p>
            <a:r>
              <a:rPr lang="en-US" sz="2400" dirty="0"/>
              <a:t>This shocked jet fluid has a very high pressure and it expands laterally and then “backflows” creating an expanding cocoon</a:t>
            </a:r>
          </a:p>
          <a:p>
            <a:r>
              <a:rPr lang="en-US" sz="2400" dirty="0"/>
              <a:t>This cocoon creates an expanding cavity in the gas surrounding the galaxy (Begelman &amp; Cioffi 1989)</a:t>
            </a:r>
          </a:p>
          <a:p>
            <a:r>
              <a:rPr lang="en-US" sz="2400" dirty="0"/>
              <a:t>This delivers energy to this gas (Roy +24; Perucho+22)</a:t>
            </a:r>
          </a:p>
          <a:p>
            <a:pPr marL="0" indent="0">
              <a:buNone/>
            </a:pPr>
            <a:r>
              <a:rPr lang="en-US" sz="2400" dirty="0"/>
              <a:t> </a:t>
            </a:r>
          </a:p>
        </p:txBody>
      </p:sp>
      <p:pic>
        <p:nvPicPr>
          <p:cNvPr id="7" name="Picture 6">
            <a:extLst>
              <a:ext uri="{FF2B5EF4-FFF2-40B4-BE49-F238E27FC236}">
                <a16:creationId xmlns:a16="http://schemas.microsoft.com/office/drawing/2014/main" id="{8D87B0DC-7697-4FA2-8FA8-5499BA2D8370}"/>
              </a:ext>
            </a:extLst>
          </p:cNvPr>
          <p:cNvPicPr>
            <a:picLocks noChangeAspect="1"/>
          </p:cNvPicPr>
          <p:nvPr/>
        </p:nvPicPr>
        <p:blipFill>
          <a:blip r:embed="rId3"/>
          <a:stretch>
            <a:fillRect/>
          </a:stretch>
        </p:blipFill>
        <p:spPr>
          <a:xfrm>
            <a:off x="85778" y="1657810"/>
            <a:ext cx="3044214" cy="5119511"/>
          </a:xfrm>
          <a:prstGeom prst="rect">
            <a:avLst/>
          </a:prstGeom>
        </p:spPr>
      </p:pic>
    </p:spTree>
    <p:extLst>
      <p:ext uri="{BB962C8B-B14F-4D97-AF65-F5344CB8AC3E}">
        <p14:creationId xmlns:p14="http://schemas.microsoft.com/office/powerpoint/2010/main" val="2414607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B308-87C8-4CA0-85BF-AEA96EA46931}"/>
              </a:ext>
            </a:extLst>
          </p:cNvPr>
          <p:cNvSpPr>
            <a:spLocks noGrp="1"/>
          </p:cNvSpPr>
          <p:nvPr>
            <p:ph type="title"/>
          </p:nvPr>
        </p:nvSpPr>
        <p:spPr>
          <a:xfrm>
            <a:off x="251670" y="226503"/>
            <a:ext cx="11375471" cy="943558"/>
          </a:xfrm>
        </p:spPr>
        <p:txBody>
          <a:bodyPr>
            <a:normAutofit/>
          </a:bodyPr>
          <a:lstStyle/>
          <a:p>
            <a:r>
              <a:rPr lang="en-US" b="1" dirty="0">
                <a:solidFill>
                  <a:srgbClr val="FF0000"/>
                </a:solidFill>
                <a:latin typeface="+mn-lt"/>
              </a:rPr>
              <a:t>4) A Cosmic Inventory of Energy Feedback</a:t>
            </a:r>
          </a:p>
        </p:txBody>
      </p:sp>
      <p:sp>
        <p:nvSpPr>
          <p:cNvPr id="3" name="Content Placeholder 2">
            <a:extLst>
              <a:ext uri="{FF2B5EF4-FFF2-40B4-BE49-F238E27FC236}">
                <a16:creationId xmlns:a16="http://schemas.microsoft.com/office/drawing/2014/main" id="{0B74EC05-9763-4E13-B99F-8DD502688F93}"/>
              </a:ext>
            </a:extLst>
          </p:cNvPr>
          <p:cNvSpPr>
            <a:spLocks noGrp="1"/>
          </p:cNvSpPr>
          <p:nvPr>
            <p:ph sz="half" idx="1"/>
          </p:nvPr>
        </p:nvSpPr>
        <p:spPr>
          <a:xfrm>
            <a:off x="67113" y="1170061"/>
            <a:ext cx="5519852" cy="5461436"/>
          </a:xfrm>
          <a:solidFill>
            <a:schemeClr val="accent1">
              <a:lumMod val="40000"/>
              <a:lumOff val="60000"/>
            </a:schemeClr>
          </a:solidFill>
        </p:spPr>
        <p:txBody>
          <a:bodyPr>
            <a:normAutofit lnSpcReduction="10000"/>
          </a:bodyPr>
          <a:lstStyle/>
          <a:p>
            <a:pPr marL="0" indent="0">
              <a:buNone/>
            </a:pPr>
            <a:r>
              <a:rPr lang="en-US" b="1" dirty="0">
                <a:solidFill>
                  <a:srgbClr val="FF0000"/>
                </a:solidFill>
              </a:rPr>
              <a:t>FROM STARS</a:t>
            </a:r>
          </a:p>
          <a:p>
            <a:r>
              <a:rPr lang="en-US" dirty="0"/>
              <a:t>Core collapse supernovae and winds from hot massive stars are the dominant source of kinetic energy input</a:t>
            </a:r>
          </a:p>
          <a:p>
            <a:r>
              <a:rPr lang="en-US" dirty="0"/>
              <a:t>The supply rate is given by:</a:t>
            </a:r>
          </a:p>
          <a:p>
            <a:pPr marL="0" indent="0">
              <a:buNone/>
            </a:pPr>
            <a:r>
              <a:rPr lang="en-US" dirty="0"/>
              <a:t>   </a:t>
            </a:r>
            <a:r>
              <a:rPr lang="en-US" dirty="0" err="1"/>
              <a:t>dE</a:t>
            </a:r>
            <a:r>
              <a:rPr lang="en-US" dirty="0"/>
              <a:t>/dt = 4.3×10</a:t>
            </a:r>
            <a:r>
              <a:rPr lang="en-US" baseline="30000" dirty="0"/>
              <a:t>41 </a:t>
            </a:r>
            <a:r>
              <a:rPr lang="en-US" dirty="0"/>
              <a:t>SFR erg/s</a:t>
            </a:r>
          </a:p>
          <a:p>
            <a:r>
              <a:rPr lang="en-US" dirty="0"/>
              <a:t>The cosmic evolution in SFR(z) then yields evolution of </a:t>
            </a:r>
            <a:r>
              <a:rPr lang="en-US" dirty="0" err="1"/>
              <a:t>dE</a:t>
            </a:r>
            <a:r>
              <a:rPr lang="en-US" dirty="0"/>
              <a:t>/dt</a:t>
            </a:r>
          </a:p>
          <a:p>
            <a:pPr marL="0" indent="0">
              <a:buNone/>
            </a:pPr>
            <a:r>
              <a:rPr lang="en-US" dirty="0">
                <a:solidFill>
                  <a:srgbClr val="FF0000"/>
                </a:solidFill>
              </a:rPr>
              <a:t>Some fraction </a:t>
            </a:r>
            <a:r>
              <a:rPr lang="el-GR" dirty="0">
                <a:solidFill>
                  <a:srgbClr val="FF0000"/>
                </a:solidFill>
              </a:rPr>
              <a:t>ͼ</a:t>
            </a:r>
            <a:r>
              <a:rPr lang="en-US" baseline="-25000" dirty="0">
                <a:solidFill>
                  <a:srgbClr val="FF0000"/>
                </a:solidFill>
              </a:rPr>
              <a:t>*</a:t>
            </a:r>
            <a:r>
              <a:rPr lang="en-US" dirty="0">
                <a:solidFill>
                  <a:srgbClr val="FF0000"/>
                </a:solidFill>
              </a:rPr>
              <a:t> not lost to radiation: likely grows with z as global winds seen in typical galaxies</a:t>
            </a:r>
          </a:p>
          <a:p>
            <a:pPr marL="0" indent="0">
              <a:buNone/>
            </a:pPr>
            <a:r>
              <a:rPr lang="en-US" dirty="0" err="1"/>
              <a:t>Madau</a:t>
            </a:r>
            <a:r>
              <a:rPr lang="en-US" dirty="0"/>
              <a:t> &amp; Dickinson (2014)</a:t>
            </a:r>
          </a:p>
          <a:p>
            <a:pPr marL="0" indent="0">
              <a:buNone/>
            </a:pPr>
            <a:endParaRPr lang="en-US" dirty="0"/>
          </a:p>
          <a:p>
            <a:pPr marL="0" indent="0">
              <a:buNone/>
            </a:pPr>
            <a:endParaRPr lang="en-US" dirty="0"/>
          </a:p>
        </p:txBody>
      </p:sp>
      <p:pic>
        <p:nvPicPr>
          <p:cNvPr id="6" name="Content Placeholder 5">
            <a:extLst>
              <a:ext uri="{FF2B5EF4-FFF2-40B4-BE49-F238E27FC236}">
                <a16:creationId xmlns:a16="http://schemas.microsoft.com/office/drawing/2014/main" id="{CD04E34E-629F-45A6-B67A-9E8CECCF65EF}"/>
              </a:ext>
            </a:extLst>
          </p:cNvPr>
          <p:cNvPicPr>
            <a:picLocks noGrp="1" noChangeAspect="1"/>
          </p:cNvPicPr>
          <p:nvPr>
            <p:ph sz="half" idx="2"/>
          </p:nvPr>
        </p:nvPicPr>
        <p:blipFill>
          <a:blip r:embed="rId2"/>
          <a:stretch>
            <a:fillRect/>
          </a:stretch>
        </p:blipFill>
        <p:spPr>
          <a:xfrm>
            <a:off x="5586965" y="1434517"/>
            <a:ext cx="6544307" cy="4983061"/>
          </a:xfrm>
        </p:spPr>
      </p:pic>
    </p:spTree>
    <p:extLst>
      <p:ext uri="{BB962C8B-B14F-4D97-AF65-F5344CB8AC3E}">
        <p14:creationId xmlns:p14="http://schemas.microsoft.com/office/powerpoint/2010/main" val="4050627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FB2894F2-9EFD-41DD-8BEE-96ABB3AF393E}"/>
              </a:ext>
            </a:extLst>
          </p:cNvPr>
          <p:cNvSpPr>
            <a:spLocks noGrp="1" noChangeArrowheads="1"/>
          </p:cNvSpPr>
          <p:nvPr>
            <p:ph type="title"/>
          </p:nvPr>
        </p:nvSpPr>
        <p:spPr>
          <a:xfrm>
            <a:off x="196043" y="103871"/>
            <a:ext cx="11699545" cy="821674"/>
          </a:xfrm>
        </p:spPr>
        <p:txBody>
          <a:bodyPr>
            <a:noAutofit/>
          </a:bodyPr>
          <a:lstStyle/>
          <a:p>
            <a:pPr eaLnBrk="1" hangingPunct="1"/>
            <a:r>
              <a:rPr lang="en-US" altLang="en-US" sz="4000" b="1" i="1" dirty="0">
                <a:solidFill>
                  <a:srgbClr val="FF0000"/>
                </a:solidFill>
                <a:latin typeface="+mn-lt"/>
              </a:rPr>
              <a:t>A Cosmic Inventory of SMBH/Jet Feedback   </a:t>
            </a:r>
            <a:r>
              <a:rPr lang="en-US" altLang="en-US" sz="4000" b="1" i="1" dirty="0">
                <a:latin typeface="+mn-lt"/>
              </a:rPr>
              <a:t>Method #1</a:t>
            </a:r>
          </a:p>
        </p:txBody>
      </p:sp>
      <p:sp>
        <p:nvSpPr>
          <p:cNvPr id="37891" name="Rectangle 3">
            <a:extLst>
              <a:ext uri="{FF2B5EF4-FFF2-40B4-BE49-F238E27FC236}">
                <a16:creationId xmlns:a16="http://schemas.microsoft.com/office/drawing/2014/main" id="{D364DE73-F82C-4C83-ABC8-BDFE04423A15}"/>
              </a:ext>
            </a:extLst>
          </p:cNvPr>
          <p:cNvSpPr>
            <a:spLocks noGrp="1" noChangeArrowheads="1"/>
          </p:cNvSpPr>
          <p:nvPr>
            <p:ph type="body" sz="half" idx="3"/>
          </p:nvPr>
        </p:nvSpPr>
        <p:spPr>
          <a:xfrm>
            <a:off x="6241409" y="1023457"/>
            <a:ext cx="5950591" cy="5733213"/>
          </a:xfrm>
          <a:solidFill>
            <a:schemeClr val="accent5">
              <a:lumMod val="40000"/>
              <a:lumOff val="60000"/>
            </a:schemeClr>
          </a:solidFill>
        </p:spPr>
        <p:txBody>
          <a:bodyPr>
            <a:normAutofit/>
          </a:bodyPr>
          <a:lstStyle/>
          <a:p>
            <a:pPr eaLnBrk="1" hangingPunct="1">
              <a:lnSpc>
                <a:spcPct val="90000"/>
              </a:lnSpc>
            </a:pPr>
            <a:r>
              <a:rPr lang="en-US" altLang="en-US" sz="3400" dirty="0"/>
              <a:t>Jets excavate cavities in the hot rapidly-cooling halo gas in massive galaxies (B. McNamara and colleagues) </a:t>
            </a:r>
          </a:p>
          <a:p>
            <a:pPr eaLnBrk="1" hangingPunct="1">
              <a:lnSpc>
                <a:spcPct val="90000"/>
              </a:lnSpc>
            </a:pPr>
            <a:r>
              <a:rPr lang="en-US" altLang="en-US" sz="3400" dirty="0"/>
              <a:t> Can calculate the rate at which the jets carry the  energy that inflates these cavities: </a:t>
            </a:r>
          </a:p>
          <a:p>
            <a:pPr eaLnBrk="1" hangingPunct="1">
              <a:lnSpc>
                <a:spcPct val="90000"/>
              </a:lnSpc>
            </a:pPr>
            <a:r>
              <a:rPr lang="en-US" altLang="en-US" sz="3400" dirty="0" err="1"/>
              <a:t>P</a:t>
            </a:r>
            <a:r>
              <a:rPr lang="en-US" altLang="en-US" sz="3400" baseline="-25000" dirty="0" err="1"/>
              <a:t>jet</a:t>
            </a:r>
            <a:r>
              <a:rPr lang="en-US" altLang="en-US" sz="3400" baseline="-25000" dirty="0"/>
              <a:t> </a:t>
            </a:r>
            <a:r>
              <a:rPr lang="en-US" altLang="en-US" sz="3400" dirty="0"/>
              <a:t>= 4 PV/</a:t>
            </a:r>
            <a:r>
              <a:rPr lang="en-US" altLang="en-US" sz="3400" dirty="0" err="1"/>
              <a:t>t</a:t>
            </a:r>
            <a:r>
              <a:rPr lang="en-US" altLang="en-US" sz="3400" baseline="-25000" dirty="0" err="1"/>
              <a:t>exp</a:t>
            </a:r>
            <a:r>
              <a:rPr lang="en-US" altLang="en-US" sz="3400" baseline="-25000" dirty="0"/>
              <a:t> </a:t>
            </a:r>
            <a:r>
              <a:rPr lang="en-US" altLang="en-US" sz="3400" dirty="0"/>
              <a:t>where </a:t>
            </a:r>
            <a:r>
              <a:rPr lang="en-US" altLang="en-US" sz="3400" dirty="0" err="1"/>
              <a:t>t</a:t>
            </a:r>
            <a:r>
              <a:rPr lang="en-US" altLang="en-US" sz="3400" baseline="-25000" dirty="0" err="1"/>
              <a:t>exp</a:t>
            </a:r>
            <a:r>
              <a:rPr lang="en-US" altLang="en-US" sz="3400" baseline="-25000" dirty="0"/>
              <a:t> </a:t>
            </a:r>
            <a:r>
              <a:rPr lang="en-US" altLang="en-US" sz="3400" dirty="0"/>
              <a:t>assumes these “hollow” cavities in the hot gas expand due to buoyancy</a:t>
            </a:r>
          </a:p>
          <a:p>
            <a:pPr eaLnBrk="1" hangingPunct="1">
              <a:lnSpc>
                <a:spcPct val="90000"/>
              </a:lnSpc>
            </a:pPr>
            <a:endParaRPr lang="en-US" altLang="en-US" sz="2400" dirty="0">
              <a:solidFill>
                <a:schemeClr val="accent5">
                  <a:lumMod val="75000"/>
                </a:schemeClr>
              </a:solidFill>
            </a:endParaRPr>
          </a:p>
          <a:p>
            <a:pPr eaLnBrk="1" hangingPunct="1">
              <a:lnSpc>
                <a:spcPct val="90000"/>
              </a:lnSpc>
            </a:pPr>
            <a:endParaRPr lang="en-US" altLang="en-US" sz="2400" dirty="0">
              <a:solidFill>
                <a:srgbClr val="FF0000"/>
              </a:solidFill>
            </a:endParaRPr>
          </a:p>
        </p:txBody>
      </p:sp>
      <p:sp>
        <p:nvSpPr>
          <p:cNvPr id="4" name="Content Placeholder 3">
            <a:extLst>
              <a:ext uri="{FF2B5EF4-FFF2-40B4-BE49-F238E27FC236}">
                <a16:creationId xmlns:a16="http://schemas.microsoft.com/office/drawing/2014/main" id="{62AC815B-F056-4688-93D9-F41DBC2957FA}"/>
              </a:ext>
            </a:extLst>
          </p:cNvPr>
          <p:cNvSpPr>
            <a:spLocks noGrp="1"/>
          </p:cNvSpPr>
          <p:nvPr>
            <p:ph sz="quarter" idx="2"/>
          </p:nvPr>
        </p:nvSpPr>
        <p:spPr>
          <a:xfrm>
            <a:off x="11416144" y="1597171"/>
            <a:ext cx="112533" cy="127720"/>
          </a:xfrm>
        </p:spPr>
        <p:txBody>
          <a:bodyPr>
            <a:normAutofit fontScale="25000" lnSpcReduction="20000"/>
          </a:bodyPr>
          <a:lstStyle/>
          <a:p>
            <a:pPr marL="0" indent="0">
              <a:buNone/>
            </a:pPr>
            <a:endParaRPr lang="en-US" dirty="0"/>
          </a:p>
        </p:txBody>
      </p:sp>
      <p:pic>
        <p:nvPicPr>
          <p:cNvPr id="2" name="Picture 1">
            <a:extLst>
              <a:ext uri="{FF2B5EF4-FFF2-40B4-BE49-F238E27FC236}">
                <a16:creationId xmlns:a16="http://schemas.microsoft.com/office/drawing/2014/main" id="{28E1A6C2-38D5-4B11-A0DF-BA74425B4CFF}"/>
              </a:ext>
            </a:extLst>
          </p:cNvPr>
          <p:cNvPicPr>
            <a:picLocks noChangeAspect="1"/>
          </p:cNvPicPr>
          <p:nvPr/>
        </p:nvPicPr>
        <p:blipFill>
          <a:blip r:embed="rId2"/>
          <a:stretch>
            <a:fillRect/>
          </a:stretch>
        </p:blipFill>
        <p:spPr>
          <a:xfrm>
            <a:off x="50261" y="1023457"/>
            <a:ext cx="6067643" cy="5612235"/>
          </a:xfrm>
          <a:prstGeom prst="rect">
            <a:avLst/>
          </a:prstGeom>
        </p:spPr>
      </p:pic>
      <p:sp>
        <p:nvSpPr>
          <p:cNvPr id="5" name="Content Placeholder 4">
            <a:extLst>
              <a:ext uri="{FF2B5EF4-FFF2-40B4-BE49-F238E27FC236}">
                <a16:creationId xmlns:a16="http://schemas.microsoft.com/office/drawing/2014/main" id="{ACB2D28A-07BF-467D-A17B-C741C200A379}"/>
              </a:ext>
            </a:extLst>
          </p:cNvPr>
          <p:cNvSpPr>
            <a:spLocks noGrp="1"/>
          </p:cNvSpPr>
          <p:nvPr>
            <p:ph sz="quarter" idx="1"/>
          </p:nvPr>
        </p:nvSpPr>
        <p:spPr>
          <a:xfrm>
            <a:off x="609600" y="6476304"/>
            <a:ext cx="5384800" cy="61476"/>
          </a:xfrm>
        </p:spPr>
        <p:txBody>
          <a:bodyPr>
            <a:normAutofit fontScale="25000" lnSpcReduction="20000"/>
          </a:bodyPr>
          <a:lstStyle/>
          <a:p>
            <a:endParaRPr lang="en-US" dirty="0"/>
          </a:p>
        </p:txBody>
      </p:sp>
    </p:spTree>
    <p:extLst>
      <p:ext uri="{BB962C8B-B14F-4D97-AF65-F5344CB8AC3E}">
        <p14:creationId xmlns:p14="http://schemas.microsoft.com/office/powerpoint/2010/main" val="3691776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A8E80-3CBC-6DB0-B3D2-DFEE65D00A03}"/>
              </a:ext>
            </a:extLst>
          </p:cNvPr>
          <p:cNvSpPr>
            <a:spLocks noGrp="1"/>
          </p:cNvSpPr>
          <p:nvPr>
            <p:ph type="title"/>
          </p:nvPr>
        </p:nvSpPr>
        <p:spPr>
          <a:xfrm>
            <a:off x="86263" y="382072"/>
            <a:ext cx="11869947" cy="681038"/>
          </a:xfrm>
        </p:spPr>
        <p:txBody>
          <a:bodyPr>
            <a:normAutofit fontScale="90000"/>
          </a:bodyPr>
          <a:lstStyle/>
          <a:p>
            <a:r>
              <a:rPr lang="en-US" sz="4000" dirty="0">
                <a:latin typeface="+mn-lt"/>
              </a:rPr>
              <a:t>  </a:t>
            </a:r>
            <a:r>
              <a:rPr lang="en-US" b="1" i="1" dirty="0">
                <a:latin typeface="+mn-lt"/>
              </a:rPr>
              <a:t>Method #2</a:t>
            </a:r>
          </a:p>
        </p:txBody>
      </p:sp>
      <p:sp>
        <p:nvSpPr>
          <p:cNvPr id="4" name="Content Placeholder 3">
            <a:extLst>
              <a:ext uri="{FF2B5EF4-FFF2-40B4-BE49-F238E27FC236}">
                <a16:creationId xmlns:a16="http://schemas.microsoft.com/office/drawing/2014/main" id="{33992538-E462-6F93-C890-E900CCFFA76F}"/>
              </a:ext>
            </a:extLst>
          </p:cNvPr>
          <p:cNvSpPr>
            <a:spLocks noGrp="1"/>
          </p:cNvSpPr>
          <p:nvPr>
            <p:ph sz="half" idx="2"/>
          </p:nvPr>
        </p:nvSpPr>
        <p:spPr>
          <a:xfrm>
            <a:off x="90081" y="1510558"/>
            <a:ext cx="4484292" cy="4965370"/>
          </a:xfrm>
          <a:solidFill>
            <a:schemeClr val="accent1">
              <a:lumMod val="40000"/>
              <a:lumOff val="60000"/>
            </a:schemeClr>
          </a:solidFill>
        </p:spPr>
        <p:txBody>
          <a:bodyPr>
            <a:noAutofit/>
          </a:bodyPr>
          <a:lstStyle/>
          <a:p>
            <a:r>
              <a:rPr lang="en-US" sz="2400" dirty="0"/>
              <a:t>Use combination of radio synchrotron and X-ray inverse Compton emission to measure total energy in relativistic electrons and magnetic field (</a:t>
            </a:r>
            <a:r>
              <a:rPr lang="en-US" sz="2400" dirty="0" err="1"/>
              <a:t>e.g</a:t>
            </a:r>
            <a:r>
              <a:rPr lang="en-US" sz="2400" dirty="0"/>
              <a:t> Hardcastle &amp; </a:t>
            </a:r>
            <a:r>
              <a:rPr lang="en-US" sz="2400" dirty="0" err="1"/>
              <a:t>Croston</a:t>
            </a:r>
            <a:r>
              <a:rPr lang="en-US" sz="2400" dirty="0"/>
              <a:t> 2005)</a:t>
            </a:r>
          </a:p>
          <a:p>
            <a:r>
              <a:rPr lang="en-US" sz="2400" dirty="0"/>
              <a:t>Derive a source lifetime by using X-ray data to measure shock velocity at the jet/ICM impact </a:t>
            </a:r>
          </a:p>
          <a:p>
            <a:r>
              <a:rPr lang="en-US" sz="2400" dirty="0"/>
              <a:t>t = size/v</a:t>
            </a:r>
            <a:r>
              <a:rPr lang="en-US" sz="2400" baseline="-25000" dirty="0"/>
              <a:t>s</a:t>
            </a:r>
          </a:p>
          <a:p>
            <a:r>
              <a:rPr lang="en-US" sz="2400" dirty="0"/>
              <a:t>E/t = jet kinetic luminosity</a:t>
            </a:r>
          </a:p>
          <a:p>
            <a:r>
              <a:rPr lang="en-US" sz="2400" dirty="0"/>
              <a:t>Ineson et al. 2017</a:t>
            </a:r>
          </a:p>
        </p:txBody>
      </p:sp>
      <p:sp>
        <p:nvSpPr>
          <p:cNvPr id="5" name="Content Placeholder 4">
            <a:extLst>
              <a:ext uri="{FF2B5EF4-FFF2-40B4-BE49-F238E27FC236}">
                <a16:creationId xmlns:a16="http://schemas.microsoft.com/office/drawing/2014/main" id="{92FA6093-FB40-46DE-A2AD-61210EDE4BCE}"/>
              </a:ext>
            </a:extLst>
          </p:cNvPr>
          <p:cNvSpPr>
            <a:spLocks noGrp="1"/>
          </p:cNvSpPr>
          <p:nvPr>
            <p:ph sz="half" idx="1"/>
          </p:nvPr>
        </p:nvSpPr>
        <p:spPr>
          <a:xfrm flipV="1">
            <a:off x="5687736" y="6176962"/>
            <a:ext cx="332064" cy="45719"/>
          </a:xfrm>
        </p:spPr>
        <p:txBody>
          <a:bodyPr>
            <a:normAutofit fontScale="25000" lnSpcReduction="20000"/>
          </a:bodyPr>
          <a:lstStyle/>
          <a:p>
            <a:pPr marL="0" indent="0">
              <a:buNone/>
            </a:pPr>
            <a:endParaRPr lang="en-US" dirty="0"/>
          </a:p>
        </p:txBody>
      </p:sp>
      <p:pic>
        <p:nvPicPr>
          <p:cNvPr id="7" name="Picture 6">
            <a:extLst>
              <a:ext uri="{FF2B5EF4-FFF2-40B4-BE49-F238E27FC236}">
                <a16:creationId xmlns:a16="http://schemas.microsoft.com/office/drawing/2014/main" id="{CBD264EC-461C-4764-AD1F-95BD57159051}"/>
              </a:ext>
            </a:extLst>
          </p:cNvPr>
          <p:cNvPicPr>
            <a:picLocks noChangeAspect="1"/>
          </p:cNvPicPr>
          <p:nvPr/>
        </p:nvPicPr>
        <p:blipFill>
          <a:blip r:embed="rId2"/>
          <a:stretch>
            <a:fillRect/>
          </a:stretch>
        </p:blipFill>
        <p:spPr>
          <a:xfrm>
            <a:off x="5181862" y="1594555"/>
            <a:ext cx="6809900" cy="4582408"/>
          </a:xfrm>
          <a:prstGeom prst="rect">
            <a:avLst/>
          </a:prstGeom>
        </p:spPr>
      </p:pic>
    </p:spTree>
    <p:extLst>
      <p:ext uri="{BB962C8B-B14F-4D97-AF65-F5344CB8AC3E}">
        <p14:creationId xmlns:p14="http://schemas.microsoft.com/office/powerpoint/2010/main" val="41237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A1DC5-BA66-6496-2F80-4656B0A98E99}"/>
              </a:ext>
            </a:extLst>
          </p:cNvPr>
          <p:cNvSpPr>
            <a:spLocks noGrp="1"/>
          </p:cNvSpPr>
          <p:nvPr>
            <p:ph type="title"/>
          </p:nvPr>
        </p:nvSpPr>
        <p:spPr>
          <a:xfrm>
            <a:off x="75500" y="193549"/>
            <a:ext cx="12116499" cy="859826"/>
          </a:xfrm>
        </p:spPr>
        <p:txBody>
          <a:bodyPr>
            <a:noAutofit/>
          </a:bodyPr>
          <a:lstStyle/>
          <a:p>
            <a:r>
              <a:rPr lang="en-US" sz="4000" b="1" dirty="0">
                <a:solidFill>
                  <a:srgbClr val="FF0000"/>
                </a:solidFill>
                <a:latin typeface="+mn-lt"/>
              </a:rPr>
              <a:t>Outline:  At the top rung of John’s feedback ladder</a:t>
            </a:r>
          </a:p>
        </p:txBody>
      </p:sp>
      <p:sp>
        <p:nvSpPr>
          <p:cNvPr id="3" name="Content Placeholder 2">
            <a:extLst>
              <a:ext uri="{FF2B5EF4-FFF2-40B4-BE49-F238E27FC236}">
                <a16:creationId xmlns:a16="http://schemas.microsoft.com/office/drawing/2014/main" id="{F8E2B8A5-D112-E288-FC68-307819609B8F}"/>
              </a:ext>
            </a:extLst>
          </p:cNvPr>
          <p:cNvSpPr>
            <a:spLocks noGrp="1"/>
          </p:cNvSpPr>
          <p:nvPr>
            <p:ph idx="1"/>
          </p:nvPr>
        </p:nvSpPr>
        <p:spPr>
          <a:xfrm>
            <a:off x="75500" y="1304092"/>
            <a:ext cx="11872085" cy="4249816"/>
          </a:xfrm>
          <a:solidFill>
            <a:schemeClr val="accent1">
              <a:lumMod val="40000"/>
              <a:lumOff val="60000"/>
            </a:schemeClr>
          </a:solidFill>
        </p:spPr>
        <p:txBody>
          <a:bodyPr>
            <a:normAutofit lnSpcReduction="10000"/>
          </a:bodyPr>
          <a:lstStyle/>
          <a:p>
            <a:pPr marL="0" indent="0">
              <a:buNone/>
            </a:pPr>
            <a:r>
              <a:rPr lang="en-US" sz="3600" dirty="0"/>
              <a:t>1) Why do we need global scale feedback?</a:t>
            </a:r>
          </a:p>
          <a:p>
            <a:pPr marL="0" indent="0">
              <a:buNone/>
            </a:pPr>
            <a:r>
              <a:rPr lang="en-US" sz="3600" dirty="0"/>
              <a:t>2) How does feedback from stars work on global scales?</a:t>
            </a:r>
          </a:p>
          <a:p>
            <a:pPr marL="0" indent="0">
              <a:buNone/>
            </a:pPr>
            <a:r>
              <a:rPr lang="en-US" sz="3600" dirty="0"/>
              <a:t>3) How does feedback from supermassive black holes work?</a:t>
            </a:r>
          </a:p>
          <a:p>
            <a:pPr marL="0" indent="0">
              <a:buNone/>
            </a:pPr>
            <a:r>
              <a:rPr lang="en-US" sz="3600" dirty="0"/>
              <a:t>3) A cosmic inventory of global-scale feedback</a:t>
            </a:r>
          </a:p>
          <a:p>
            <a:pPr marL="0" indent="0">
              <a:buNone/>
            </a:pPr>
            <a:r>
              <a:rPr lang="en-US" sz="3600" dirty="0"/>
              <a:t>5) What is global-scale stellar feedback good for?</a:t>
            </a:r>
          </a:p>
          <a:p>
            <a:pPr marL="0" indent="0">
              <a:buNone/>
            </a:pPr>
            <a:r>
              <a:rPr lang="en-US" sz="3600" dirty="0"/>
              <a:t>6) What is supermassive black-hole feedback good for?</a:t>
            </a:r>
          </a:p>
          <a:p>
            <a:pPr marL="0" indent="0">
              <a:buNone/>
            </a:pPr>
            <a:r>
              <a:rPr lang="en-US" sz="3600" dirty="0"/>
              <a:t>7) Summary</a:t>
            </a:r>
          </a:p>
        </p:txBody>
      </p:sp>
    </p:spTree>
    <p:extLst>
      <p:ext uri="{BB962C8B-B14F-4D97-AF65-F5344CB8AC3E}">
        <p14:creationId xmlns:p14="http://schemas.microsoft.com/office/powerpoint/2010/main" val="439353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FB2894F2-9EFD-41DD-8BEE-96ABB3AF393E}"/>
              </a:ext>
            </a:extLst>
          </p:cNvPr>
          <p:cNvSpPr>
            <a:spLocks noGrp="1" noChangeArrowheads="1"/>
          </p:cNvSpPr>
          <p:nvPr>
            <p:ph type="title"/>
          </p:nvPr>
        </p:nvSpPr>
        <p:spPr>
          <a:xfrm>
            <a:off x="1981200" y="103871"/>
            <a:ext cx="9090660" cy="1039130"/>
          </a:xfrm>
        </p:spPr>
        <p:txBody>
          <a:bodyPr>
            <a:normAutofit/>
          </a:bodyPr>
          <a:lstStyle/>
          <a:p>
            <a:pPr eaLnBrk="1" hangingPunct="1"/>
            <a:r>
              <a:rPr lang="en-US" altLang="en-US" sz="4000" b="1" i="1" dirty="0">
                <a:solidFill>
                  <a:srgbClr val="FF0000"/>
                </a:solidFill>
                <a:latin typeface="+mn-lt"/>
              </a:rPr>
              <a:t>Quantifying Energy Injection by AGN Jets</a:t>
            </a:r>
          </a:p>
        </p:txBody>
      </p:sp>
      <p:sp>
        <p:nvSpPr>
          <p:cNvPr id="37891" name="Rectangle 3">
            <a:extLst>
              <a:ext uri="{FF2B5EF4-FFF2-40B4-BE49-F238E27FC236}">
                <a16:creationId xmlns:a16="http://schemas.microsoft.com/office/drawing/2014/main" id="{D364DE73-F82C-4C83-ABC8-BDFE04423A15}"/>
              </a:ext>
            </a:extLst>
          </p:cNvPr>
          <p:cNvSpPr>
            <a:spLocks noGrp="1" noChangeArrowheads="1"/>
          </p:cNvSpPr>
          <p:nvPr>
            <p:ph type="body" sz="half" idx="3"/>
          </p:nvPr>
        </p:nvSpPr>
        <p:spPr>
          <a:xfrm>
            <a:off x="60494" y="1615441"/>
            <a:ext cx="5995830" cy="3921759"/>
          </a:xfrm>
          <a:solidFill>
            <a:schemeClr val="accent5">
              <a:lumMod val="40000"/>
              <a:lumOff val="60000"/>
            </a:schemeClr>
          </a:solidFill>
        </p:spPr>
        <p:txBody>
          <a:bodyPr>
            <a:normAutofit/>
          </a:bodyPr>
          <a:lstStyle/>
          <a:p>
            <a:pPr eaLnBrk="1" hangingPunct="1">
              <a:lnSpc>
                <a:spcPct val="90000"/>
              </a:lnSpc>
            </a:pPr>
            <a:r>
              <a:rPr lang="en-US" altLang="en-US" sz="2400" dirty="0"/>
              <a:t>Can calculate the rate of kinetic energy carried by jets </a:t>
            </a:r>
          </a:p>
          <a:p>
            <a:pPr eaLnBrk="1" hangingPunct="1">
              <a:lnSpc>
                <a:spcPct val="90000"/>
              </a:lnSpc>
            </a:pPr>
            <a:r>
              <a:rPr lang="en-US" altLang="en-US" sz="2400" dirty="0"/>
              <a:t>It is about two orders-of-magnitude larger than the radio synchrotron luminosity</a:t>
            </a:r>
          </a:p>
          <a:p>
            <a:pPr eaLnBrk="1" hangingPunct="1">
              <a:lnSpc>
                <a:spcPct val="90000"/>
              </a:lnSpc>
            </a:pPr>
            <a:r>
              <a:rPr lang="en-US" altLang="en-US" sz="2400" dirty="0"/>
              <a:t>Empirical fit to relationship (Croston+2018)</a:t>
            </a:r>
          </a:p>
          <a:p>
            <a:pPr eaLnBrk="1" hangingPunct="1">
              <a:lnSpc>
                <a:spcPct val="90000"/>
              </a:lnSpc>
            </a:pPr>
            <a:r>
              <a:rPr lang="en-US" altLang="en-US" sz="2400" dirty="0"/>
              <a:t>We can now convert radio luminosity into kinetic energy flux</a:t>
            </a:r>
          </a:p>
          <a:p>
            <a:pPr eaLnBrk="1" hangingPunct="1">
              <a:lnSpc>
                <a:spcPct val="90000"/>
              </a:lnSpc>
            </a:pPr>
            <a:r>
              <a:rPr lang="en-US" altLang="en-US" sz="2400" dirty="0"/>
              <a:t>Can do this as a function of redshift using observed radio luminosity functions</a:t>
            </a:r>
          </a:p>
          <a:p>
            <a:pPr eaLnBrk="1" hangingPunct="1">
              <a:lnSpc>
                <a:spcPct val="90000"/>
              </a:lnSpc>
            </a:pPr>
            <a:endParaRPr lang="en-US" altLang="en-US" sz="2400" baseline="-25000" dirty="0">
              <a:solidFill>
                <a:srgbClr val="FF0000"/>
              </a:solidFill>
            </a:endParaRPr>
          </a:p>
        </p:txBody>
      </p:sp>
      <p:sp>
        <p:nvSpPr>
          <p:cNvPr id="4" name="Content Placeholder 3">
            <a:extLst>
              <a:ext uri="{FF2B5EF4-FFF2-40B4-BE49-F238E27FC236}">
                <a16:creationId xmlns:a16="http://schemas.microsoft.com/office/drawing/2014/main" id="{62AC815B-F056-4688-93D9-F41DBC2957FA}"/>
              </a:ext>
            </a:extLst>
          </p:cNvPr>
          <p:cNvSpPr>
            <a:spLocks noGrp="1"/>
          </p:cNvSpPr>
          <p:nvPr>
            <p:ph sz="quarter" idx="2"/>
          </p:nvPr>
        </p:nvSpPr>
        <p:spPr>
          <a:xfrm>
            <a:off x="11416144" y="1597171"/>
            <a:ext cx="112533" cy="127720"/>
          </a:xfrm>
        </p:spPr>
        <p:txBody>
          <a:bodyPr>
            <a:normAutofit fontScale="25000" lnSpcReduction="20000"/>
          </a:bodyPr>
          <a:lstStyle/>
          <a:p>
            <a:endParaRPr lang="en-US" dirty="0"/>
          </a:p>
        </p:txBody>
      </p:sp>
      <p:sp>
        <p:nvSpPr>
          <p:cNvPr id="5" name="Content Placeholder 4">
            <a:extLst>
              <a:ext uri="{FF2B5EF4-FFF2-40B4-BE49-F238E27FC236}">
                <a16:creationId xmlns:a16="http://schemas.microsoft.com/office/drawing/2014/main" id="{736D47D8-A0B6-4939-A6E4-AA92E7C7116B}"/>
              </a:ext>
            </a:extLst>
          </p:cNvPr>
          <p:cNvSpPr>
            <a:spLocks noGrp="1"/>
          </p:cNvSpPr>
          <p:nvPr>
            <p:ph sz="quarter" idx="1"/>
          </p:nvPr>
        </p:nvSpPr>
        <p:spPr>
          <a:xfrm>
            <a:off x="609600" y="3314700"/>
            <a:ext cx="251460" cy="471488"/>
          </a:xfrm>
        </p:spPr>
        <p:txBody>
          <a:bodyPr>
            <a:normAutofit lnSpcReduction="10000"/>
          </a:bodyPr>
          <a:lstStyle/>
          <a:p>
            <a:endParaRPr lang="en-US" dirty="0"/>
          </a:p>
        </p:txBody>
      </p:sp>
      <p:pic>
        <p:nvPicPr>
          <p:cNvPr id="6" name="Picture 5">
            <a:extLst>
              <a:ext uri="{FF2B5EF4-FFF2-40B4-BE49-F238E27FC236}">
                <a16:creationId xmlns:a16="http://schemas.microsoft.com/office/drawing/2014/main" id="{212D8F5E-8F2F-401F-8A72-BB1FBB518EFA}"/>
              </a:ext>
            </a:extLst>
          </p:cNvPr>
          <p:cNvPicPr>
            <a:picLocks noChangeAspect="1"/>
          </p:cNvPicPr>
          <p:nvPr/>
        </p:nvPicPr>
        <p:blipFill>
          <a:blip r:embed="rId2"/>
          <a:stretch>
            <a:fillRect/>
          </a:stretch>
        </p:blipFill>
        <p:spPr>
          <a:xfrm>
            <a:off x="6216781" y="1280160"/>
            <a:ext cx="5690739" cy="5515003"/>
          </a:xfrm>
          <a:prstGeom prst="rect">
            <a:avLst/>
          </a:prstGeom>
        </p:spPr>
      </p:pic>
    </p:spTree>
    <p:extLst>
      <p:ext uri="{BB962C8B-B14F-4D97-AF65-F5344CB8AC3E}">
        <p14:creationId xmlns:p14="http://schemas.microsoft.com/office/powerpoint/2010/main" val="3566241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F3122-0FFD-4308-B4F6-B386199785AC}"/>
              </a:ext>
            </a:extLst>
          </p:cNvPr>
          <p:cNvSpPr>
            <a:spLocks noGrp="1"/>
          </p:cNvSpPr>
          <p:nvPr>
            <p:ph type="title"/>
          </p:nvPr>
        </p:nvSpPr>
        <p:spPr>
          <a:xfrm>
            <a:off x="838200" y="90806"/>
            <a:ext cx="10515600" cy="813434"/>
          </a:xfrm>
        </p:spPr>
        <p:txBody>
          <a:bodyPr>
            <a:normAutofit/>
          </a:bodyPr>
          <a:lstStyle/>
          <a:p>
            <a:r>
              <a:rPr lang="en-US" b="1" dirty="0">
                <a:solidFill>
                  <a:srgbClr val="FF0000"/>
                </a:solidFill>
                <a:latin typeface="+mn-lt"/>
              </a:rPr>
              <a:t>The Bottom Line: Stars vs. Black Holes</a:t>
            </a:r>
          </a:p>
        </p:txBody>
      </p:sp>
      <p:pic>
        <p:nvPicPr>
          <p:cNvPr id="6" name="Content Placeholder 5">
            <a:extLst>
              <a:ext uri="{FF2B5EF4-FFF2-40B4-BE49-F238E27FC236}">
                <a16:creationId xmlns:a16="http://schemas.microsoft.com/office/drawing/2014/main" id="{10A77462-415D-47A2-AF46-21BA1C27E41A}"/>
              </a:ext>
            </a:extLst>
          </p:cNvPr>
          <p:cNvPicPr>
            <a:picLocks noGrp="1" noChangeAspect="1"/>
          </p:cNvPicPr>
          <p:nvPr>
            <p:ph sz="half" idx="1"/>
          </p:nvPr>
        </p:nvPicPr>
        <p:blipFill>
          <a:blip r:embed="rId2"/>
          <a:stretch>
            <a:fillRect/>
          </a:stretch>
        </p:blipFill>
        <p:spPr>
          <a:xfrm>
            <a:off x="-14884" y="1036320"/>
            <a:ext cx="7143636" cy="5100320"/>
          </a:xfrm>
        </p:spPr>
      </p:pic>
      <p:sp>
        <p:nvSpPr>
          <p:cNvPr id="4" name="Content Placeholder 3">
            <a:extLst>
              <a:ext uri="{FF2B5EF4-FFF2-40B4-BE49-F238E27FC236}">
                <a16:creationId xmlns:a16="http://schemas.microsoft.com/office/drawing/2014/main" id="{8ADFD674-37A6-4455-823E-26ECBF05239A}"/>
              </a:ext>
            </a:extLst>
          </p:cNvPr>
          <p:cNvSpPr>
            <a:spLocks noGrp="1"/>
          </p:cNvSpPr>
          <p:nvPr>
            <p:ph sz="half" idx="2"/>
          </p:nvPr>
        </p:nvSpPr>
        <p:spPr>
          <a:xfrm>
            <a:off x="7197054" y="1224280"/>
            <a:ext cx="4812214" cy="5100320"/>
          </a:xfrm>
          <a:solidFill>
            <a:schemeClr val="accent1">
              <a:lumMod val="40000"/>
              <a:lumOff val="60000"/>
            </a:schemeClr>
          </a:solidFill>
        </p:spPr>
        <p:txBody>
          <a:bodyPr>
            <a:normAutofit/>
          </a:bodyPr>
          <a:lstStyle/>
          <a:p>
            <a:r>
              <a:rPr lang="en-US" sz="3200" dirty="0"/>
              <a:t>Massive stars and BH jets have delivered similar amounts of kinetic energy over cosmic time</a:t>
            </a:r>
          </a:p>
          <a:p>
            <a:r>
              <a:rPr lang="en-US" sz="3200" dirty="0"/>
              <a:t>The energy input from jets occurred at a later time</a:t>
            </a:r>
          </a:p>
          <a:p>
            <a:r>
              <a:rPr lang="en-US" sz="3200" dirty="0"/>
              <a:t>Jets peak at z ≈ 1</a:t>
            </a:r>
          </a:p>
          <a:p>
            <a:r>
              <a:rPr lang="en-US" sz="3200" dirty="0"/>
              <a:t>Massive stars peak at z ≈ 2 (AKA “cosmic noon”) </a:t>
            </a:r>
          </a:p>
          <a:p>
            <a:r>
              <a:rPr lang="en-US" sz="3200" dirty="0"/>
              <a:t>Heckman &amp; Best (2023)</a:t>
            </a:r>
          </a:p>
        </p:txBody>
      </p:sp>
    </p:spTree>
    <p:extLst>
      <p:ext uri="{BB962C8B-B14F-4D97-AF65-F5344CB8AC3E}">
        <p14:creationId xmlns:p14="http://schemas.microsoft.com/office/powerpoint/2010/main" val="650107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E008A10-962B-479F-858C-1515D81BAEB5}"/>
              </a:ext>
            </a:extLst>
          </p:cNvPr>
          <p:cNvSpPr>
            <a:spLocks noGrp="1"/>
          </p:cNvSpPr>
          <p:nvPr>
            <p:ph type="body" sz="half" idx="2"/>
          </p:nvPr>
        </p:nvSpPr>
        <p:spPr>
          <a:xfrm>
            <a:off x="8727311" y="879678"/>
            <a:ext cx="3276932" cy="5174893"/>
          </a:xfrm>
          <a:solidFill>
            <a:schemeClr val="accent5">
              <a:lumMod val="40000"/>
              <a:lumOff val="60000"/>
            </a:schemeClr>
          </a:solidFill>
        </p:spPr>
        <p:txBody>
          <a:bodyPr>
            <a:normAutofit lnSpcReduction="10000"/>
          </a:bodyPr>
          <a:lstStyle/>
          <a:p>
            <a:pPr>
              <a:defRPr/>
            </a:pPr>
            <a:r>
              <a:rPr lang="en-US" i="1" dirty="0"/>
              <a:t>The ratio of black hole/galaxy mass is much larger in the more massive galaxies</a:t>
            </a:r>
          </a:p>
          <a:p>
            <a:pPr>
              <a:defRPr/>
            </a:pPr>
            <a:r>
              <a:rPr lang="en-US" b="1" i="1" dirty="0"/>
              <a:t>Black holes play a more dominant role than stars for feedback in more massive galaxies and vice versa</a:t>
            </a:r>
          </a:p>
          <a:p>
            <a:pPr>
              <a:defRPr/>
            </a:pPr>
            <a:r>
              <a:rPr lang="en-US" dirty="0"/>
              <a:t>Heckman &amp; Best 2023</a:t>
            </a:r>
          </a:p>
        </p:txBody>
      </p:sp>
      <p:sp>
        <p:nvSpPr>
          <p:cNvPr id="51204" name="Title 1">
            <a:extLst>
              <a:ext uri="{FF2B5EF4-FFF2-40B4-BE49-F238E27FC236}">
                <a16:creationId xmlns:a16="http://schemas.microsoft.com/office/drawing/2014/main" id="{E6AB0FF9-2EE4-4AFC-A2DC-70A8D2389FC3}"/>
              </a:ext>
            </a:extLst>
          </p:cNvPr>
          <p:cNvSpPr>
            <a:spLocks noGrp="1"/>
          </p:cNvSpPr>
          <p:nvPr>
            <p:ph type="title"/>
          </p:nvPr>
        </p:nvSpPr>
        <p:spPr>
          <a:xfrm>
            <a:off x="256031" y="0"/>
            <a:ext cx="11514125" cy="914400"/>
          </a:xfrm>
        </p:spPr>
        <p:txBody>
          <a:bodyPr>
            <a:normAutofit/>
          </a:bodyPr>
          <a:lstStyle/>
          <a:p>
            <a:r>
              <a:rPr lang="en-US" altLang="en-US" b="1" dirty="0">
                <a:solidFill>
                  <a:srgbClr val="FF0000"/>
                </a:solidFill>
                <a:latin typeface="+mn-lt"/>
              </a:rPr>
              <a:t>Stellar vs. BH Feedback as a function of Mass</a:t>
            </a:r>
          </a:p>
        </p:txBody>
      </p:sp>
      <p:pic>
        <p:nvPicPr>
          <p:cNvPr id="4" name="Content Placeholder 3">
            <a:extLst>
              <a:ext uri="{FF2B5EF4-FFF2-40B4-BE49-F238E27FC236}">
                <a16:creationId xmlns:a16="http://schemas.microsoft.com/office/drawing/2014/main" id="{45C9736B-E3E2-9EC4-85EA-144AB96B8D2F}"/>
              </a:ext>
            </a:extLst>
          </p:cNvPr>
          <p:cNvPicPr>
            <a:picLocks noGrp="1" noChangeAspect="1"/>
          </p:cNvPicPr>
          <p:nvPr>
            <p:ph sz="half" idx="1"/>
          </p:nvPr>
        </p:nvPicPr>
        <p:blipFill>
          <a:blip r:embed="rId2"/>
          <a:stretch>
            <a:fillRect/>
          </a:stretch>
        </p:blipFill>
        <p:spPr>
          <a:xfrm>
            <a:off x="256031" y="1062989"/>
            <a:ext cx="8198367" cy="5666987"/>
          </a:xfrm>
          <a:prstGeom prst="rect">
            <a:avLst/>
          </a:prstGeom>
        </p:spPr>
      </p:pic>
    </p:spTree>
    <p:extLst>
      <p:ext uri="{BB962C8B-B14F-4D97-AF65-F5344CB8AC3E}">
        <p14:creationId xmlns:p14="http://schemas.microsoft.com/office/powerpoint/2010/main" val="1252096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3CD5-7269-FD00-1BBD-16965AAFB986}"/>
              </a:ext>
            </a:extLst>
          </p:cNvPr>
          <p:cNvSpPr>
            <a:spLocks noGrp="1"/>
          </p:cNvSpPr>
          <p:nvPr>
            <p:ph type="title"/>
          </p:nvPr>
        </p:nvSpPr>
        <p:spPr>
          <a:xfrm>
            <a:off x="609600" y="274638"/>
            <a:ext cx="10972800" cy="732359"/>
          </a:xfrm>
        </p:spPr>
        <p:txBody>
          <a:bodyPr>
            <a:normAutofit fontScale="90000"/>
          </a:bodyPr>
          <a:lstStyle/>
          <a:p>
            <a:r>
              <a:rPr lang="en-US" b="1" dirty="0">
                <a:solidFill>
                  <a:srgbClr val="FF0000"/>
                </a:solidFill>
                <a:latin typeface="+mn-lt"/>
              </a:rPr>
              <a:t>Numerology of the mass-dependent energetics </a:t>
            </a:r>
          </a:p>
        </p:txBody>
      </p:sp>
      <p:sp>
        <p:nvSpPr>
          <p:cNvPr id="3" name="Content Placeholder 2">
            <a:extLst>
              <a:ext uri="{FF2B5EF4-FFF2-40B4-BE49-F238E27FC236}">
                <a16:creationId xmlns:a16="http://schemas.microsoft.com/office/drawing/2014/main" id="{ECB2F287-B872-8A55-128C-F22EA6A0319F}"/>
              </a:ext>
            </a:extLst>
          </p:cNvPr>
          <p:cNvSpPr>
            <a:spLocks noGrp="1"/>
          </p:cNvSpPr>
          <p:nvPr>
            <p:ph sz="half" idx="1"/>
          </p:nvPr>
        </p:nvSpPr>
        <p:spPr>
          <a:xfrm>
            <a:off x="88739" y="1006997"/>
            <a:ext cx="12014521" cy="5851003"/>
          </a:xfrm>
          <a:solidFill>
            <a:schemeClr val="accent1">
              <a:lumMod val="40000"/>
              <a:lumOff val="60000"/>
            </a:schemeClr>
          </a:solidFill>
        </p:spPr>
        <p:txBody>
          <a:bodyPr>
            <a:normAutofit/>
          </a:bodyPr>
          <a:lstStyle/>
          <a:p>
            <a:r>
              <a:rPr lang="en-US" b="1" dirty="0"/>
              <a:t>For stellar feedback, can calculate the total amount of KE released per unit mass in stars formed over cosmic time</a:t>
            </a:r>
          </a:p>
          <a:p>
            <a:r>
              <a:rPr lang="en-US" dirty="0"/>
              <a:t>Get E</a:t>
            </a:r>
            <a:r>
              <a:rPr lang="en-US" baseline="-25000" dirty="0"/>
              <a:t>*</a:t>
            </a:r>
            <a:r>
              <a:rPr lang="en-US" dirty="0"/>
              <a:t>/M</a:t>
            </a:r>
            <a:r>
              <a:rPr lang="en-US" baseline="-25000" dirty="0"/>
              <a:t>* </a:t>
            </a:r>
            <a:r>
              <a:rPr lang="en-US" dirty="0"/>
              <a:t>= 7 x 10</a:t>
            </a:r>
            <a:r>
              <a:rPr lang="en-US" baseline="30000" dirty="0"/>
              <a:t>15</a:t>
            </a:r>
            <a:r>
              <a:rPr lang="en-US" dirty="0"/>
              <a:t> </a:t>
            </a:r>
            <a:r>
              <a:rPr lang="el-GR" dirty="0"/>
              <a:t>ͼ</a:t>
            </a:r>
            <a:r>
              <a:rPr lang="en-US" baseline="-25000" dirty="0"/>
              <a:t>* </a:t>
            </a:r>
            <a:r>
              <a:rPr lang="en-US" dirty="0"/>
              <a:t>erg/gm</a:t>
            </a:r>
          </a:p>
          <a:p>
            <a:r>
              <a:rPr lang="en-US" dirty="0"/>
              <a:t>Define E</a:t>
            </a:r>
            <a:r>
              <a:rPr lang="en-US" baseline="-25000" dirty="0"/>
              <a:t>bind</a:t>
            </a:r>
            <a:r>
              <a:rPr lang="en-US" dirty="0"/>
              <a:t> = ½ </a:t>
            </a:r>
            <a:r>
              <a:rPr lang="en-US" dirty="0" err="1"/>
              <a:t>M</a:t>
            </a:r>
            <a:r>
              <a:rPr lang="en-US" baseline="-25000" dirty="0" err="1"/>
              <a:t>baryon</a:t>
            </a:r>
            <a:r>
              <a:rPr lang="en-US" dirty="0"/>
              <a:t> v</a:t>
            </a:r>
            <a:r>
              <a:rPr lang="en-US" baseline="-25000" dirty="0"/>
              <a:t>esc</a:t>
            </a:r>
            <a:r>
              <a:rPr lang="en-US" baseline="30000" dirty="0"/>
              <a:t>2 </a:t>
            </a:r>
            <a:r>
              <a:rPr lang="en-US" dirty="0"/>
              <a:t>and use Tully-Fisher relation to relate </a:t>
            </a:r>
            <a:r>
              <a:rPr lang="en-US" dirty="0" err="1"/>
              <a:t>M</a:t>
            </a:r>
            <a:r>
              <a:rPr lang="en-US" baseline="-25000" dirty="0" err="1"/>
              <a:t>baryon</a:t>
            </a:r>
            <a:r>
              <a:rPr lang="en-US" baseline="-25000" dirty="0"/>
              <a:t> </a:t>
            </a:r>
            <a:r>
              <a:rPr lang="en-US" dirty="0"/>
              <a:t>to </a:t>
            </a:r>
            <a:r>
              <a:rPr lang="en-US" dirty="0" err="1"/>
              <a:t>v</a:t>
            </a:r>
            <a:r>
              <a:rPr lang="en-US" baseline="-25000" dirty="0" err="1"/>
              <a:t>esc</a:t>
            </a:r>
            <a:endParaRPr lang="en-US" baseline="-25000" dirty="0"/>
          </a:p>
          <a:p>
            <a:r>
              <a:rPr lang="en-US" dirty="0"/>
              <a:t>Result: E</a:t>
            </a:r>
            <a:r>
              <a:rPr lang="en-US" baseline="-25000" dirty="0"/>
              <a:t>*</a:t>
            </a:r>
            <a:r>
              <a:rPr lang="en-US" dirty="0"/>
              <a:t>/E</a:t>
            </a:r>
            <a:r>
              <a:rPr lang="en-US" baseline="-25000" dirty="0"/>
              <a:t>bind</a:t>
            </a:r>
            <a:r>
              <a:rPr lang="en-US" dirty="0"/>
              <a:t> ≈ 9 </a:t>
            </a:r>
            <a:r>
              <a:rPr lang="el-GR" dirty="0"/>
              <a:t>ͼ</a:t>
            </a:r>
            <a:r>
              <a:rPr lang="en-US" baseline="-25000" dirty="0"/>
              <a:t>*</a:t>
            </a:r>
            <a:r>
              <a:rPr lang="en-US" baseline="30000" dirty="0"/>
              <a:t>-1/2 </a:t>
            </a:r>
            <a:r>
              <a:rPr lang="en-US" dirty="0"/>
              <a:t>(</a:t>
            </a:r>
            <a:r>
              <a:rPr lang="en-US" dirty="0" err="1"/>
              <a:t>M</a:t>
            </a:r>
            <a:r>
              <a:rPr lang="en-US" baseline="-25000" dirty="0" err="1"/>
              <a:t>baryon</a:t>
            </a:r>
            <a:r>
              <a:rPr lang="en-US" dirty="0"/>
              <a:t>/10</a:t>
            </a:r>
            <a:r>
              <a:rPr lang="en-US" baseline="30000" dirty="0"/>
              <a:t>11</a:t>
            </a:r>
            <a:r>
              <a:rPr lang="en-US" dirty="0"/>
              <a:t> M</a:t>
            </a:r>
            <a:r>
              <a:rPr lang="az-Cyrl-AZ" baseline="-25000" dirty="0"/>
              <a:t>Ꙩ</a:t>
            </a:r>
            <a:r>
              <a:rPr lang="en-US" dirty="0"/>
              <a:t>)</a:t>
            </a:r>
            <a:r>
              <a:rPr lang="en-US" baseline="30000" dirty="0"/>
              <a:t>-1/2</a:t>
            </a:r>
          </a:p>
          <a:p>
            <a:r>
              <a:rPr lang="en-US" b="1" dirty="0"/>
              <a:t>Stellar feedback has a stronger effect at lower masses</a:t>
            </a:r>
          </a:p>
          <a:p>
            <a:r>
              <a:rPr lang="en-US" b="1" dirty="0"/>
              <a:t>For BH feedback, empirically we find that the amount of jet energy per unit stellar mass depends strongly on stellar mass</a:t>
            </a:r>
          </a:p>
          <a:p>
            <a:r>
              <a:rPr lang="en-US" dirty="0" err="1"/>
              <a:t>E</a:t>
            </a:r>
            <a:r>
              <a:rPr lang="en-US" baseline="-25000" dirty="0" err="1"/>
              <a:t>jet</a:t>
            </a:r>
            <a:r>
              <a:rPr lang="en-US" dirty="0"/>
              <a:t>/M</a:t>
            </a:r>
            <a:r>
              <a:rPr lang="en-US" baseline="-25000" dirty="0"/>
              <a:t>*</a:t>
            </a:r>
            <a:r>
              <a:rPr lang="en-US" dirty="0"/>
              <a:t> = 1 x 10</a:t>
            </a:r>
            <a:r>
              <a:rPr lang="en-US" baseline="30000" dirty="0"/>
              <a:t>16</a:t>
            </a:r>
            <a:r>
              <a:rPr lang="en-US" dirty="0"/>
              <a:t> (M</a:t>
            </a:r>
            <a:r>
              <a:rPr lang="en-US" baseline="-25000" dirty="0"/>
              <a:t>*</a:t>
            </a:r>
            <a:r>
              <a:rPr lang="en-US" dirty="0"/>
              <a:t>/10</a:t>
            </a:r>
            <a:r>
              <a:rPr lang="en-US" baseline="30000" dirty="0"/>
              <a:t>11</a:t>
            </a:r>
            <a:r>
              <a:rPr lang="en-US" dirty="0"/>
              <a:t> M</a:t>
            </a:r>
            <a:r>
              <a:rPr lang="en-US" baseline="-25000" dirty="0"/>
              <a:t>Ꙩ</a:t>
            </a:r>
            <a:r>
              <a:rPr lang="en-US" dirty="0"/>
              <a:t>)</a:t>
            </a:r>
            <a:r>
              <a:rPr lang="en-US" baseline="30000" dirty="0"/>
              <a:t>3/2</a:t>
            </a:r>
            <a:r>
              <a:rPr lang="en-US" dirty="0"/>
              <a:t> erg/gm</a:t>
            </a:r>
          </a:p>
          <a:p>
            <a:r>
              <a:rPr lang="en-US" dirty="0"/>
              <a:t>Here </a:t>
            </a:r>
            <a:r>
              <a:rPr lang="en-US" dirty="0" err="1"/>
              <a:t>E</a:t>
            </a:r>
            <a:r>
              <a:rPr lang="en-US" baseline="-25000" dirty="0" err="1"/>
              <a:t>jet</a:t>
            </a:r>
            <a:r>
              <a:rPr lang="en-US" dirty="0"/>
              <a:t>/E</a:t>
            </a:r>
            <a:r>
              <a:rPr lang="en-US" baseline="-25000" dirty="0"/>
              <a:t>bind </a:t>
            </a:r>
            <a:r>
              <a:rPr lang="en-US" dirty="0"/>
              <a:t>≈ 6 (</a:t>
            </a:r>
            <a:r>
              <a:rPr lang="en-US" dirty="0" err="1"/>
              <a:t>M</a:t>
            </a:r>
            <a:r>
              <a:rPr lang="en-US" baseline="-25000" dirty="0" err="1"/>
              <a:t>baryon</a:t>
            </a:r>
            <a:r>
              <a:rPr lang="en-US" dirty="0"/>
              <a:t>/10</a:t>
            </a:r>
            <a:r>
              <a:rPr lang="en-US" baseline="30000" dirty="0"/>
              <a:t>11</a:t>
            </a:r>
            <a:r>
              <a:rPr lang="en-US" dirty="0"/>
              <a:t> M</a:t>
            </a:r>
            <a:r>
              <a:rPr lang="az-Cyrl-AZ" baseline="-25000" dirty="0"/>
              <a:t>Ꙩ</a:t>
            </a:r>
            <a:r>
              <a:rPr lang="en-US" dirty="0"/>
              <a:t>)</a:t>
            </a:r>
          </a:p>
          <a:p>
            <a:r>
              <a:rPr lang="en-US" b="1" dirty="0"/>
              <a:t>Jet feedback has a stronger effect at higher masses</a:t>
            </a:r>
          </a:p>
          <a:p>
            <a:endParaRPr lang="en-US" dirty="0"/>
          </a:p>
        </p:txBody>
      </p:sp>
    </p:spTree>
    <p:extLst>
      <p:ext uri="{BB962C8B-B14F-4D97-AF65-F5344CB8AC3E}">
        <p14:creationId xmlns:p14="http://schemas.microsoft.com/office/powerpoint/2010/main" val="2968126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FD7B4-FD27-4118-804C-615F10C81BE9}"/>
              </a:ext>
            </a:extLst>
          </p:cNvPr>
          <p:cNvSpPr>
            <a:spLocks noGrp="1"/>
          </p:cNvSpPr>
          <p:nvPr>
            <p:ph type="title"/>
          </p:nvPr>
        </p:nvSpPr>
        <p:spPr>
          <a:xfrm>
            <a:off x="838200" y="365125"/>
            <a:ext cx="10515600" cy="949325"/>
          </a:xfrm>
        </p:spPr>
        <p:txBody>
          <a:bodyPr>
            <a:normAutofit fontScale="90000"/>
          </a:bodyPr>
          <a:lstStyle/>
          <a:p>
            <a:r>
              <a:rPr lang="en-US" b="1" dirty="0">
                <a:solidFill>
                  <a:srgbClr val="FF0000"/>
                </a:solidFill>
                <a:latin typeface="+mn-lt"/>
              </a:rPr>
              <a:t>5) What is global-scale stellar feedback good for?</a:t>
            </a:r>
          </a:p>
        </p:txBody>
      </p:sp>
      <p:sp>
        <p:nvSpPr>
          <p:cNvPr id="3" name="Content Placeholder 2">
            <a:extLst>
              <a:ext uri="{FF2B5EF4-FFF2-40B4-BE49-F238E27FC236}">
                <a16:creationId xmlns:a16="http://schemas.microsoft.com/office/drawing/2014/main" id="{E1FE80E8-817E-4A69-ABC2-1701DC210E6D}"/>
              </a:ext>
            </a:extLst>
          </p:cNvPr>
          <p:cNvSpPr>
            <a:spLocks noGrp="1"/>
          </p:cNvSpPr>
          <p:nvPr>
            <p:ph sz="half" idx="1"/>
          </p:nvPr>
        </p:nvSpPr>
        <p:spPr>
          <a:xfrm>
            <a:off x="428263" y="1568393"/>
            <a:ext cx="4749527" cy="4608570"/>
          </a:xfrm>
          <a:solidFill>
            <a:schemeClr val="accent1">
              <a:lumMod val="40000"/>
              <a:lumOff val="60000"/>
            </a:schemeClr>
          </a:solidFill>
        </p:spPr>
        <p:txBody>
          <a:bodyPr>
            <a:normAutofit fontScale="85000" lnSpcReduction="20000"/>
          </a:bodyPr>
          <a:lstStyle/>
          <a:p>
            <a:pPr marL="0" indent="0">
              <a:buNone/>
            </a:pPr>
            <a:r>
              <a:rPr lang="en-US" sz="3900" b="1" dirty="0">
                <a:solidFill>
                  <a:srgbClr val="FF0000"/>
                </a:solidFill>
              </a:rPr>
              <a:t>1)</a:t>
            </a:r>
            <a:r>
              <a:rPr lang="en-US" sz="3900" b="1" i="1" dirty="0">
                <a:solidFill>
                  <a:srgbClr val="FF0000"/>
                </a:solidFill>
              </a:rPr>
              <a:t> </a:t>
            </a:r>
            <a:r>
              <a:rPr lang="en-US" sz="3900" b="1" dirty="0">
                <a:solidFill>
                  <a:srgbClr val="FF0000"/>
                </a:solidFill>
              </a:rPr>
              <a:t>Shaping </a:t>
            </a:r>
            <a:r>
              <a:rPr lang="en-US" sz="3900" b="1" i="1" u="sng" dirty="0">
                <a:solidFill>
                  <a:srgbClr val="FF0000"/>
                </a:solidFill>
              </a:rPr>
              <a:t>the low-mass end </a:t>
            </a:r>
            <a:r>
              <a:rPr lang="en-US" sz="3900" b="1" dirty="0">
                <a:solidFill>
                  <a:srgbClr val="FF0000"/>
                </a:solidFill>
              </a:rPr>
              <a:t>of the stellar mass function:</a:t>
            </a:r>
          </a:p>
          <a:p>
            <a:pPr marL="0" indent="0">
              <a:buNone/>
            </a:pPr>
            <a:r>
              <a:rPr lang="en-US" sz="3200" dirty="0"/>
              <a:t>Fraction of available baryons converted into stars drops steeply as halo mass declines (below </a:t>
            </a:r>
            <a:r>
              <a:rPr lang="en-US" sz="3200" dirty="0" err="1"/>
              <a:t>M</a:t>
            </a:r>
            <a:r>
              <a:rPr lang="en-US" sz="3200" baseline="-25000" dirty="0" err="1"/>
              <a:t>halo</a:t>
            </a:r>
            <a:r>
              <a:rPr lang="en-US" sz="3200" dirty="0"/>
              <a:t> ≈ 10</a:t>
            </a:r>
            <a:r>
              <a:rPr lang="en-US" sz="3200" baseline="30000" dirty="0"/>
              <a:t>12 </a:t>
            </a:r>
            <a:r>
              <a:rPr lang="en-US" sz="3200" dirty="0"/>
              <a:t>M</a:t>
            </a:r>
            <a:r>
              <a:rPr lang="az-Cyrl-AZ" sz="3200" baseline="-25000" dirty="0"/>
              <a:t>Ꙩ</a:t>
            </a:r>
            <a:endParaRPr lang="en-US" sz="3200" baseline="-25000" dirty="0"/>
          </a:p>
          <a:p>
            <a:pPr marL="0" indent="0">
              <a:buNone/>
            </a:pPr>
            <a:r>
              <a:rPr lang="en-US" sz="3200" dirty="0"/>
              <a:t>Lower mass halos with lower escape velocities have lost more baryons</a:t>
            </a:r>
          </a:p>
          <a:p>
            <a:pPr marL="0" indent="0">
              <a:buNone/>
            </a:pPr>
            <a:endParaRPr lang="en-US" sz="3200" dirty="0"/>
          </a:p>
          <a:p>
            <a:pPr marL="0" indent="0">
              <a:buNone/>
            </a:pPr>
            <a:r>
              <a:rPr lang="en-US" sz="3200" dirty="0"/>
              <a:t>Silk &amp; </a:t>
            </a:r>
            <a:r>
              <a:rPr lang="en-US" sz="3200" dirty="0" err="1"/>
              <a:t>Mamon</a:t>
            </a:r>
            <a:r>
              <a:rPr lang="en-US" sz="3200" dirty="0"/>
              <a:t> 2012</a:t>
            </a:r>
          </a:p>
        </p:txBody>
      </p:sp>
      <p:pic>
        <p:nvPicPr>
          <p:cNvPr id="8" name="Content Placeholder 7">
            <a:extLst>
              <a:ext uri="{FF2B5EF4-FFF2-40B4-BE49-F238E27FC236}">
                <a16:creationId xmlns:a16="http://schemas.microsoft.com/office/drawing/2014/main" id="{1A530451-0B30-43B6-BE3E-9366597B699D}"/>
              </a:ext>
            </a:extLst>
          </p:cNvPr>
          <p:cNvPicPr>
            <a:picLocks noGrp="1" noChangeAspect="1"/>
          </p:cNvPicPr>
          <p:nvPr>
            <p:ph sz="half" idx="2"/>
          </p:nvPr>
        </p:nvPicPr>
        <p:blipFill>
          <a:blip r:embed="rId2"/>
          <a:stretch>
            <a:fillRect/>
          </a:stretch>
        </p:blipFill>
        <p:spPr>
          <a:xfrm>
            <a:off x="5433633" y="1426129"/>
            <a:ext cx="6480107" cy="4941116"/>
          </a:xfrm>
        </p:spPr>
      </p:pic>
    </p:spTree>
    <p:extLst>
      <p:ext uri="{BB962C8B-B14F-4D97-AF65-F5344CB8AC3E}">
        <p14:creationId xmlns:p14="http://schemas.microsoft.com/office/powerpoint/2010/main" val="3640634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F4E1B-8664-4B36-841F-458C79A030FA}"/>
              </a:ext>
            </a:extLst>
          </p:cNvPr>
          <p:cNvSpPr>
            <a:spLocks noGrp="1"/>
          </p:cNvSpPr>
          <p:nvPr>
            <p:ph type="title"/>
          </p:nvPr>
        </p:nvSpPr>
        <p:spPr>
          <a:xfrm>
            <a:off x="92854" y="270486"/>
            <a:ext cx="12006292" cy="629715"/>
          </a:xfrm>
        </p:spPr>
        <p:txBody>
          <a:bodyPr>
            <a:normAutofit fontScale="90000"/>
          </a:bodyPr>
          <a:lstStyle/>
          <a:p>
            <a:r>
              <a:rPr lang="en-US" b="1" dirty="0">
                <a:solidFill>
                  <a:srgbClr val="FF0000"/>
                </a:solidFill>
                <a:latin typeface="+mn-lt"/>
              </a:rPr>
              <a:t>Consistent with observed properties of wind-blown gas </a:t>
            </a:r>
          </a:p>
        </p:txBody>
      </p:sp>
      <p:sp>
        <p:nvSpPr>
          <p:cNvPr id="5" name="Content Placeholder 4">
            <a:extLst>
              <a:ext uri="{FF2B5EF4-FFF2-40B4-BE49-F238E27FC236}">
                <a16:creationId xmlns:a16="http://schemas.microsoft.com/office/drawing/2014/main" id="{13A4E0AF-01BB-48C2-A12C-4616B14AE6C1}"/>
              </a:ext>
            </a:extLst>
          </p:cNvPr>
          <p:cNvSpPr>
            <a:spLocks noGrp="1"/>
          </p:cNvSpPr>
          <p:nvPr>
            <p:ph sz="quarter" idx="3"/>
          </p:nvPr>
        </p:nvSpPr>
        <p:spPr>
          <a:xfrm>
            <a:off x="0" y="5456124"/>
            <a:ext cx="12191999" cy="1301958"/>
          </a:xfrm>
          <a:solidFill>
            <a:schemeClr val="accent5">
              <a:lumMod val="40000"/>
              <a:lumOff val="60000"/>
            </a:schemeClr>
          </a:solidFill>
        </p:spPr>
        <p:txBody>
          <a:bodyPr>
            <a:normAutofit lnSpcReduction="10000"/>
          </a:bodyPr>
          <a:lstStyle/>
          <a:p>
            <a:r>
              <a:rPr lang="en-US" sz="2400" dirty="0"/>
              <a:t>The outflow velocities are ≈ 3 (1) times the escape velocity for lowest (highest) mass galaxies</a:t>
            </a:r>
            <a:endParaRPr lang="en-US" sz="2400" dirty="0">
              <a:solidFill>
                <a:srgbClr val="FF0000"/>
              </a:solidFill>
            </a:endParaRPr>
          </a:p>
          <a:p>
            <a:r>
              <a:rPr lang="en-US" sz="2400" dirty="0"/>
              <a:t>The ratio of the mass-outflow rate to SFR decreases steeply with mass (from 30 to 0.3)</a:t>
            </a:r>
          </a:p>
          <a:p>
            <a:pPr marL="0" indent="0">
              <a:buNone/>
            </a:pPr>
            <a:r>
              <a:rPr lang="en-US" sz="2400" b="1" i="1" dirty="0">
                <a:solidFill>
                  <a:srgbClr val="FF0000"/>
                </a:solidFill>
              </a:rPr>
              <a:t>These outflows have a much more significant impact on low-mass galaxies (Xinfeng Xu, TH+22)</a:t>
            </a:r>
          </a:p>
          <a:p>
            <a:pPr marL="0" indent="0">
              <a:buNone/>
            </a:pPr>
            <a:endParaRPr lang="en-US" dirty="0"/>
          </a:p>
        </p:txBody>
      </p:sp>
      <p:pic>
        <p:nvPicPr>
          <p:cNvPr id="10" name="Content Placeholder 9">
            <a:extLst>
              <a:ext uri="{FF2B5EF4-FFF2-40B4-BE49-F238E27FC236}">
                <a16:creationId xmlns:a16="http://schemas.microsoft.com/office/drawing/2014/main" id="{26FD8B52-AF2E-4BE0-81B3-2A6D8F2A2B5E}"/>
              </a:ext>
            </a:extLst>
          </p:cNvPr>
          <p:cNvPicPr>
            <a:picLocks noGrp="1" noChangeAspect="1"/>
          </p:cNvPicPr>
          <p:nvPr>
            <p:ph sz="half" idx="1"/>
          </p:nvPr>
        </p:nvPicPr>
        <p:blipFill>
          <a:blip r:embed="rId2"/>
          <a:stretch>
            <a:fillRect/>
          </a:stretch>
        </p:blipFill>
        <p:spPr>
          <a:xfrm>
            <a:off x="92854" y="922289"/>
            <a:ext cx="5950664" cy="4554830"/>
          </a:xfrm>
          <a:prstGeom prst="rect">
            <a:avLst/>
          </a:prstGeom>
        </p:spPr>
      </p:pic>
      <p:pic>
        <p:nvPicPr>
          <p:cNvPr id="11" name="Content Placeholder 10">
            <a:extLst>
              <a:ext uri="{FF2B5EF4-FFF2-40B4-BE49-F238E27FC236}">
                <a16:creationId xmlns:a16="http://schemas.microsoft.com/office/drawing/2014/main" id="{D41A2FE2-2ACB-41DB-8348-8CFA11618137}"/>
              </a:ext>
            </a:extLst>
          </p:cNvPr>
          <p:cNvPicPr>
            <a:picLocks noGrp="1" noChangeAspect="1"/>
          </p:cNvPicPr>
          <p:nvPr>
            <p:ph sz="quarter" idx="2"/>
          </p:nvPr>
        </p:nvPicPr>
        <p:blipFill>
          <a:blip r:embed="rId3"/>
          <a:stretch>
            <a:fillRect/>
          </a:stretch>
        </p:blipFill>
        <p:spPr>
          <a:xfrm>
            <a:off x="6111103" y="842427"/>
            <a:ext cx="5988043" cy="4595761"/>
          </a:xfrm>
          <a:prstGeom prst="rect">
            <a:avLst/>
          </a:prstGeom>
        </p:spPr>
      </p:pic>
    </p:spTree>
    <p:extLst>
      <p:ext uri="{BB962C8B-B14F-4D97-AF65-F5344CB8AC3E}">
        <p14:creationId xmlns:p14="http://schemas.microsoft.com/office/powerpoint/2010/main" val="1845534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90CBD-56F6-7EB9-EC42-3C3564DB3ED1}"/>
              </a:ext>
            </a:extLst>
          </p:cNvPr>
          <p:cNvSpPr>
            <a:spLocks noGrp="1"/>
          </p:cNvSpPr>
          <p:nvPr>
            <p:ph type="title"/>
          </p:nvPr>
        </p:nvSpPr>
        <p:spPr>
          <a:xfrm>
            <a:off x="60197" y="52609"/>
            <a:ext cx="12083567" cy="2030834"/>
          </a:xfrm>
          <a:solidFill>
            <a:schemeClr val="accent1">
              <a:lumMod val="40000"/>
              <a:lumOff val="60000"/>
            </a:schemeClr>
          </a:solidFill>
        </p:spPr>
        <p:txBody>
          <a:bodyPr>
            <a:normAutofit fontScale="90000"/>
          </a:bodyPr>
          <a:lstStyle/>
          <a:p>
            <a:r>
              <a:rPr lang="en-US" sz="4000" b="1" dirty="0">
                <a:solidFill>
                  <a:srgbClr val="FF0000"/>
                </a:solidFill>
                <a:latin typeface="+mn-lt"/>
              </a:rPr>
              <a:t>Forming the mass-metallicity relation &amp; polluting the IGM</a:t>
            </a:r>
            <a:br>
              <a:rPr lang="en-US" b="1" dirty="0">
                <a:solidFill>
                  <a:srgbClr val="FF0000"/>
                </a:solidFill>
                <a:latin typeface="+mn-lt"/>
              </a:rPr>
            </a:br>
            <a:r>
              <a:rPr lang="en-US" sz="3600" dirty="0">
                <a:latin typeface="+mn-lt"/>
              </a:rPr>
              <a:t>Mass-loss/SFR is ≈ 30 at M = 10</a:t>
            </a:r>
            <a:r>
              <a:rPr lang="en-US" sz="3600" baseline="30000" dirty="0">
                <a:latin typeface="+mn-lt"/>
              </a:rPr>
              <a:t>6.5</a:t>
            </a:r>
            <a:r>
              <a:rPr lang="en-US" sz="3600" dirty="0">
                <a:latin typeface="+mn-lt"/>
              </a:rPr>
              <a:t> M</a:t>
            </a:r>
            <a:r>
              <a:rPr lang="az-Cyrl-AZ" sz="3600" baseline="-25000" dirty="0">
                <a:latin typeface="+mn-lt"/>
              </a:rPr>
              <a:t>Ꙩ</a:t>
            </a:r>
            <a:r>
              <a:rPr lang="en-US" sz="3600" dirty="0">
                <a:latin typeface="+mn-lt"/>
              </a:rPr>
              <a:t> dropping to ≈0.1 at M = 10</a:t>
            </a:r>
            <a:r>
              <a:rPr lang="en-US" sz="3600" baseline="30000" dirty="0">
                <a:latin typeface="+mn-lt"/>
              </a:rPr>
              <a:t>10.5</a:t>
            </a:r>
            <a:r>
              <a:rPr lang="en-US" sz="3600" dirty="0">
                <a:latin typeface="+mn-lt"/>
              </a:rPr>
              <a:t> M</a:t>
            </a:r>
            <a:r>
              <a:rPr lang="az-Cyrl-AZ" sz="3600" baseline="-25000" dirty="0">
                <a:latin typeface="+mn-lt"/>
              </a:rPr>
              <a:t>Ꙩ</a:t>
            </a:r>
            <a:r>
              <a:rPr lang="en-US" sz="3600" baseline="-25000" dirty="0">
                <a:latin typeface="+mn-lt"/>
              </a:rPr>
              <a:t> </a:t>
            </a:r>
            <a:br>
              <a:rPr lang="en-US" sz="3600" dirty="0">
                <a:latin typeface="+mn-lt"/>
              </a:rPr>
            </a:br>
            <a:r>
              <a:rPr lang="en-US" sz="3600" dirty="0">
                <a:latin typeface="+mn-lt"/>
              </a:rPr>
              <a:t>Consistent with steep M-Z relation at low mass (strong mass-dependent metal loss) and flattening at high mass (nearly full metal retention)</a:t>
            </a:r>
            <a:endParaRPr lang="en-US" sz="3600" baseline="-25000" dirty="0">
              <a:latin typeface="+mn-lt"/>
            </a:endParaRPr>
          </a:p>
        </p:txBody>
      </p:sp>
      <p:pic>
        <p:nvPicPr>
          <p:cNvPr id="9" name="Content Placeholder 8">
            <a:extLst>
              <a:ext uri="{FF2B5EF4-FFF2-40B4-BE49-F238E27FC236}">
                <a16:creationId xmlns:a16="http://schemas.microsoft.com/office/drawing/2014/main" id="{17480729-517A-BAB2-4490-3DF0E2AD9C4E}"/>
              </a:ext>
            </a:extLst>
          </p:cNvPr>
          <p:cNvPicPr>
            <a:picLocks noGrp="1" noChangeAspect="1"/>
          </p:cNvPicPr>
          <p:nvPr>
            <p:ph sz="half" idx="2"/>
          </p:nvPr>
        </p:nvPicPr>
        <p:blipFill>
          <a:blip r:embed="rId2"/>
          <a:stretch>
            <a:fillRect/>
          </a:stretch>
        </p:blipFill>
        <p:spPr>
          <a:xfrm>
            <a:off x="5913791" y="2642533"/>
            <a:ext cx="6229973" cy="4191802"/>
          </a:xfrm>
          <a:prstGeom prst="rect">
            <a:avLst/>
          </a:prstGeom>
        </p:spPr>
      </p:pic>
      <p:pic>
        <p:nvPicPr>
          <p:cNvPr id="6" name="Content Placeholder 5">
            <a:extLst>
              <a:ext uri="{FF2B5EF4-FFF2-40B4-BE49-F238E27FC236}">
                <a16:creationId xmlns:a16="http://schemas.microsoft.com/office/drawing/2014/main" id="{DA574510-EA48-48AD-A050-CA80D8F798A2}"/>
              </a:ext>
            </a:extLst>
          </p:cNvPr>
          <p:cNvPicPr>
            <a:picLocks noGrp="1" noChangeAspect="1"/>
          </p:cNvPicPr>
          <p:nvPr>
            <p:ph sz="half" idx="1"/>
          </p:nvPr>
        </p:nvPicPr>
        <p:blipFill>
          <a:blip r:embed="rId3"/>
          <a:stretch>
            <a:fillRect/>
          </a:stretch>
        </p:blipFill>
        <p:spPr>
          <a:xfrm>
            <a:off x="71369" y="2215383"/>
            <a:ext cx="5839374" cy="4479031"/>
          </a:xfrm>
          <a:prstGeom prst="rect">
            <a:avLst/>
          </a:prstGeom>
        </p:spPr>
      </p:pic>
    </p:spTree>
    <p:extLst>
      <p:ext uri="{BB962C8B-B14F-4D97-AF65-F5344CB8AC3E}">
        <p14:creationId xmlns:p14="http://schemas.microsoft.com/office/powerpoint/2010/main" val="1540578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D5DEF8-425A-4CD7-B100-FBB4E9074083}"/>
              </a:ext>
            </a:extLst>
          </p:cNvPr>
          <p:cNvSpPr>
            <a:spLocks noGrp="1"/>
          </p:cNvSpPr>
          <p:nvPr>
            <p:ph type="title"/>
          </p:nvPr>
        </p:nvSpPr>
        <p:spPr>
          <a:xfrm>
            <a:off x="92765" y="95737"/>
            <a:ext cx="12099235" cy="391943"/>
          </a:xfrm>
        </p:spPr>
        <p:txBody>
          <a:bodyPr>
            <a:noAutofit/>
          </a:bodyPr>
          <a:lstStyle/>
          <a:p>
            <a:br>
              <a:rPr lang="en-US" b="1" dirty="0">
                <a:solidFill>
                  <a:srgbClr val="FF0000"/>
                </a:solidFill>
                <a:latin typeface="+mn-lt"/>
              </a:rPr>
            </a:br>
            <a:r>
              <a:rPr lang="en-US" b="1" dirty="0">
                <a:solidFill>
                  <a:srgbClr val="FF0000"/>
                </a:solidFill>
                <a:latin typeface="+mn-lt"/>
              </a:rPr>
              <a:t>The self-regulation of star-formation</a:t>
            </a:r>
          </a:p>
        </p:txBody>
      </p:sp>
      <p:sp>
        <p:nvSpPr>
          <p:cNvPr id="6" name="Text Placeholder 5">
            <a:extLst>
              <a:ext uri="{FF2B5EF4-FFF2-40B4-BE49-F238E27FC236}">
                <a16:creationId xmlns:a16="http://schemas.microsoft.com/office/drawing/2014/main" id="{55408305-F544-4061-9C90-1814866A505C}"/>
              </a:ext>
            </a:extLst>
          </p:cNvPr>
          <p:cNvSpPr>
            <a:spLocks noGrp="1"/>
          </p:cNvSpPr>
          <p:nvPr>
            <p:ph type="body" sz="half" idx="2"/>
          </p:nvPr>
        </p:nvSpPr>
        <p:spPr>
          <a:xfrm>
            <a:off x="7066722" y="1090569"/>
            <a:ext cx="5125277" cy="5697857"/>
          </a:xfrm>
          <a:solidFill>
            <a:schemeClr val="accent5">
              <a:lumMod val="40000"/>
              <a:lumOff val="60000"/>
            </a:schemeClr>
          </a:solidFill>
        </p:spPr>
        <p:txBody>
          <a:bodyPr>
            <a:normAutofit fontScale="92500" lnSpcReduction="10000"/>
          </a:bodyPr>
          <a:lstStyle/>
          <a:p>
            <a:r>
              <a:rPr lang="en-US" dirty="0"/>
              <a:t>Gas pressure in ISM vs. the star-formation rate per unit area: Ellison+2024</a:t>
            </a:r>
          </a:p>
          <a:p>
            <a:r>
              <a:rPr lang="en-US" dirty="0"/>
              <a:t>Good fit to </a:t>
            </a:r>
            <a:r>
              <a:rPr lang="en-US" dirty="0" err="1"/>
              <a:t>Krumhloz</a:t>
            </a:r>
            <a:r>
              <a:rPr lang="en-US" dirty="0"/>
              <a:t> et al. 2018 model where the ISM pressure set by stellar feedback</a:t>
            </a:r>
          </a:p>
          <a:p>
            <a:r>
              <a:rPr lang="en-US" b="1" dirty="0">
                <a:solidFill>
                  <a:srgbClr val="FF0000"/>
                </a:solidFill>
              </a:rPr>
              <a:t>A true feedback loop:</a:t>
            </a:r>
          </a:p>
          <a:p>
            <a:r>
              <a:rPr lang="en-US" dirty="0"/>
              <a:t>If SFR goes up, the disk gas expands vertically, the density drops and SFR drops back down</a:t>
            </a:r>
          </a:p>
          <a:p>
            <a:r>
              <a:rPr lang="en-US" dirty="0"/>
              <a:t>If SFR drops, the disk gas sinks, densities increase and SFR goes back up</a:t>
            </a:r>
          </a:p>
          <a:p>
            <a:pPr marL="0" indent="0">
              <a:buNone/>
            </a:pPr>
            <a:r>
              <a:rPr lang="en-US" b="1" dirty="0">
                <a:solidFill>
                  <a:srgbClr val="FF0000"/>
                </a:solidFill>
              </a:rPr>
              <a:t>(Stellar feedback may also explain the K-S relation - Steffi Walch talk)</a:t>
            </a:r>
          </a:p>
        </p:txBody>
      </p:sp>
      <p:pic>
        <p:nvPicPr>
          <p:cNvPr id="8" name="Content Placeholder 7">
            <a:extLst>
              <a:ext uri="{FF2B5EF4-FFF2-40B4-BE49-F238E27FC236}">
                <a16:creationId xmlns:a16="http://schemas.microsoft.com/office/drawing/2014/main" id="{4A017788-C0B8-42D8-AE18-B3A43F8F0ABA}"/>
              </a:ext>
            </a:extLst>
          </p:cNvPr>
          <p:cNvPicPr>
            <a:picLocks noGrp="1" noChangeAspect="1"/>
          </p:cNvPicPr>
          <p:nvPr>
            <p:ph sz="half" idx="1"/>
          </p:nvPr>
        </p:nvPicPr>
        <p:blipFill>
          <a:blip r:embed="rId2"/>
          <a:stretch>
            <a:fillRect/>
          </a:stretch>
        </p:blipFill>
        <p:spPr>
          <a:xfrm>
            <a:off x="111219" y="1344710"/>
            <a:ext cx="6844223" cy="4945656"/>
          </a:xfrm>
        </p:spPr>
      </p:pic>
    </p:spTree>
    <p:extLst>
      <p:ext uri="{BB962C8B-B14F-4D97-AF65-F5344CB8AC3E}">
        <p14:creationId xmlns:p14="http://schemas.microsoft.com/office/powerpoint/2010/main" val="26644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5DF12B15-8A6C-4D96-987B-37211500B7ED}"/>
              </a:ext>
            </a:extLst>
          </p:cNvPr>
          <p:cNvSpPr>
            <a:spLocks noGrp="1" noChangeArrowheads="1"/>
          </p:cNvSpPr>
          <p:nvPr>
            <p:ph type="title"/>
          </p:nvPr>
        </p:nvSpPr>
        <p:spPr>
          <a:xfrm>
            <a:off x="160933" y="133351"/>
            <a:ext cx="11989613" cy="757569"/>
          </a:xfrm>
        </p:spPr>
        <p:txBody>
          <a:bodyPr>
            <a:normAutofit/>
          </a:bodyPr>
          <a:lstStyle/>
          <a:p>
            <a:r>
              <a:rPr lang="en-US" altLang="en-US" b="1" i="1" dirty="0">
                <a:solidFill>
                  <a:srgbClr val="FF0000"/>
                </a:solidFill>
                <a:latin typeface="+mn-lt"/>
              </a:rPr>
              <a:t>6) What is Black Hole Feedback Good For?</a:t>
            </a:r>
          </a:p>
        </p:txBody>
      </p:sp>
      <p:pic>
        <p:nvPicPr>
          <p:cNvPr id="18436" name="Content Placeholder 5">
            <a:extLst>
              <a:ext uri="{FF2B5EF4-FFF2-40B4-BE49-F238E27FC236}">
                <a16:creationId xmlns:a16="http://schemas.microsoft.com/office/drawing/2014/main" id="{CE4B3610-6053-4A12-858F-9CCB7472A119}"/>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60933" y="890920"/>
            <a:ext cx="5413857" cy="4080788"/>
          </a:xfrm>
        </p:spPr>
      </p:pic>
      <p:sp>
        <p:nvSpPr>
          <p:cNvPr id="3" name="Text Placeholder 2">
            <a:extLst>
              <a:ext uri="{FF2B5EF4-FFF2-40B4-BE49-F238E27FC236}">
                <a16:creationId xmlns:a16="http://schemas.microsoft.com/office/drawing/2014/main" id="{E556F94C-CDD9-477A-A41A-3BC33D305056}"/>
              </a:ext>
            </a:extLst>
          </p:cNvPr>
          <p:cNvSpPr>
            <a:spLocks noGrp="1"/>
          </p:cNvSpPr>
          <p:nvPr>
            <p:ph type="body" sz="half" idx="3"/>
          </p:nvPr>
        </p:nvSpPr>
        <p:spPr>
          <a:xfrm>
            <a:off x="20727" y="5339073"/>
            <a:ext cx="12150546" cy="1313648"/>
          </a:xfrm>
          <a:solidFill>
            <a:schemeClr val="accent5">
              <a:lumMod val="40000"/>
              <a:lumOff val="60000"/>
            </a:schemeClr>
          </a:solidFill>
        </p:spPr>
        <p:txBody>
          <a:bodyPr>
            <a:normAutofit/>
          </a:bodyPr>
          <a:lstStyle/>
          <a:p>
            <a:pPr marL="0" indent="0">
              <a:buNone/>
            </a:pPr>
            <a:r>
              <a:rPr lang="en-US" sz="3600" b="1" dirty="0">
                <a:solidFill>
                  <a:srgbClr val="FF0000"/>
                </a:solidFill>
              </a:rPr>
              <a:t>Quenching star-formation in </a:t>
            </a:r>
            <a:r>
              <a:rPr lang="en-US" sz="3600" b="1" u="sng" dirty="0">
                <a:solidFill>
                  <a:srgbClr val="FF0000"/>
                </a:solidFill>
              </a:rPr>
              <a:t>more massive  galaxies</a:t>
            </a:r>
            <a:r>
              <a:rPr lang="en-US" sz="3600" b="1" dirty="0">
                <a:solidFill>
                  <a:srgbClr val="FF0000"/>
                </a:solidFill>
              </a:rPr>
              <a:t>, thereby setting a maximum stellar mass</a:t>
            </a:r>
          </a:p>
        </p:txBody>
      </p:sp>
      <p:sp>
        <p:nvSpPr>
          <p:cNvPr id="4" name="Content Placeholder 3">
            <a:extLst>
              <a:ext uri="{FF2B5EF4-FFF2-40B4-BE49-F238E27FC236}">
                <a16:creationId xmlns:a16="http://schemas.microsoft.com/office/drawing/2014/main" id="{FD06F741-D124-45FB-885D-E0B7DDF45603}"/>
              </a:ext>
            </a:extLst>
          </p:cNvPr>
          <p:cNvSpPr>
            <a:spLocks noGrp="1"/>
          </p:cNvSpPr>
          <p:nvPr>
            <p:ph sz="quarter" idx="1"/>
          </p:nvPr>
        </p:nvSpPr>
        <p:spPr/>
        <p:txBody>
          <a:bodyPr/>
          <a:lstStyle/>
          <a:p>
            <a:endParaRPr lang="en-US"/>
          </a:p>
        </p:txBody>
      </p:sp>
      <p:pic>
        <p:nvPicPr>
          <p:cNvPr id="6" name="Picture 5">
            <a:extLst>
              <a:ext uri="{FF2B5EF4-FFF2-40B4-BE49-F238E27FC236}">
                <a16:creationId xmlns:a16="http://schemas.microsoft.com/office/drawing/2014/main" id="{76A5A692-0607-45D3-9502-0FA1F17D8860}"/>
              </a:ext>
            </a:extLst>
          </p:cNvPr>
          <p:cNvPicPr>
            <a:picLocks noChangeAspect="1"/>
          </p:cNvPicPr>
          <p:nvPr/>
        </p:nvPicPr>
        <p:blipFill>
          <a:blip r:embed="rId3"/>
          <a:stretch>
            <a:fillRect/>
          </a:stretch>
        </p:blipFill>
        <p:spPr>
          <a:xfrm>
            <a:off x="5743501" y="1014283"/>
            <a:ext cx="5413857" cy="4128095"/>
          </a:xfrm>
          <a:prstGeom prst="rect">
            <a:avLst/>
          </a:prstGeom>
        </p:spPr>
      </p:pic>
    </p:spTree>
    <p:extLst>
      <p:ext uri="{BB962C8B-B14F-4D97-AF65-F5344CB8AC3E}">
        <p14:creationId xmlns:p14="http://schemas.microsoft.com/office/powerpoint/2010/main" val="4275057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07021-608C-46B7-8714-38AFE20EFA37}"/>
              </a:ext>
            </a:extLst>
          </p:cNvPr>
          <p:cNvSpPr>
            <a:spLocks noGrp="1"/>
          </p:cNvSpPr>
          <p:nvPr>
            <p:ph type="title"/>
          </p:nvPr>
        </p:nvSpPr>
        <p:spPr>
          <a:xfrm>
            <a:off x="838200" y="71511"/>
            <a:ext cx="10515600" cy="1052614"/>
          </a:xfrm>
        </p:spPr>
        <p:txBody>
          <a:bodyPr>
            <a:normAutofit fontScale="90000"/>
          </a:bodyPr>
          <a:lstStyle/>
          <a:p>
            <a:r>
              <a:rPr lang="en-US" b="1" dirty="0">
                <a:solidFill>
                  <a:srgbClr val="FF0000"/>
                </a:solidFill>
                <a:latin typeface="+mn-lt"/>
              </a:rPr>
              <a:t>Quenched (SF) galaxies have high (low) ratios of black hole to stellar mass</a:t>
            </a:r>
          </a:p>
        </p:txBody>
      </p:sp>
      <p:pic>
        <p:nvPicPr>
          <p:cNvPr id="5" name="Content Placeholder 4">
            <a:extLst>
              <a:ext uri="{FF2B5EF4-FFF2-40B4-BE49-F238E27FC236}">
                <a16:creationId xmlns:a16="http://schemas.microsoft.com/office/drawing/2014/main" id="{367289DA-F16D-41EB-AECB-27FFB228675F}"/>
              </a:ext>
            </a:extLst>
          </p:cNvPr>
          <p:cNvPicPr>
            <a:picLocks noGrp="1" noChangeAspect="1"/>
          </p:cNvPicPr>
          <p:nvPr>
            <p:ph idx="1"/>
          </p:nvPr>
        </p:nvPicPr>
        <p:blipFill>
          <a:blip r:embed="rId2"/>
          <a:stretch>
            <a:fillRect/>
          </a:stretch>
        </p:blipFill>
        <p:spPr>
          <a:xfrm>
            <a:off x="1166070" y="1070384"/>
            <a:ext cx="8266840" cy="5716105"/>
          </a:xfrm>
          <a:prstGeom prst="rect">
            <a:avLst/>
          </a:prstGeom>
        </p:spPr>
      </p:pic>
    </p:spTree>
    <p:extLst>
      <p:ext uri="{BB962C8B-B14F-4D97-AF65-F5344CB8AC3E}">
        <p14:creationId xmlns:p14="http://schemas.microsoft.com/office/powerpoint/2010/main" val="2589612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4F5ED-7176-474E-934C-2A5673702C19}"/>
              </a:ext>
            </a:extLst>
          </p:cNvPr>
          <p:cNvSpPr>
            <a:spLocks noGrp="1"/>
          </p:cNvSpPr>
          <p:nvPr>
            <p:ph type="title"/>
          </p:nvPr>
        </p:nvSpPr>
        <p:spPr>
          <a:xfrm>
            <a:off x="838200" y="90805"/>
            <a:ext cx="10515600" cy="691515"/>
          </a:xfrm>
        </p:spPr>
        <p:txBody>
          <a:bodyPr>
            <a:normAutofit fontScale="90000"/>
          </a:bodyPr>
          <a:lstStyle/>
          <a:p>
            <a:r>
              <a:rPr lang="en-US" b="1" dirty="0">
                <a:solidFill>
                  <a:srgbClr val="FF0000"/>
                </a:solidFill>
                <a:latin typeface="+mn-lt"/>
              </a:rPr>
              <a:t>1) Why do we need global-scale feedback?</a:t>
            </a:r>
          </a:p>
        </p:txBody>
      </p:sp>
      <p:sp>
        <p:nvSpPr>
          <p:cNvPr id="3" name="Content Placeholder 2">
            <a:extLst>
              <a:ext uri="{FF2B5EF4-FFF2-40B4-BE49-F238E27FC236}">
                <a16:creationId xmlns:a16="http://schemas.microsoft.com/office/drawing/2014/main" id="{26F5F9D6-6BCE-44B2-980F-4F2AB7ACFB7E}"/>
              </a:ext>
            </a:extLst>
          </p:cNvPr>
          <p:cNvSpPr>
            <a:spLocks noGrp="1"/>
          </p:cNvSpPr>
          <p:nvPr>
            <p:ph idx="1"/>
          </p:nvPr>
        </p:nvSpPr>
        <p:spPr>
          <a:xfrm>
            <a:off x="345440" y="914399"/>
            <a:ext cx="11008360" cy="5852795"/>
          </a:xfrm>
          <a:solidFill>
            <a:schemeClr val="accent1">
              <a:lumMod val="40000"/>
              <a:lumOff val="60000"/>
            </a:schemeClr>
          </a:solidFill>
        </p:spPr>
        <p:txBody>
          <a:bodyPr>
            <a:normAutofit/>
          </a:bodyPr>
          <a:lstStyle/>
          <a:p>
            <a:r>
              <a:rPr lang="en-US" sz="3200" dirty="0"/>
              <a:t>There are many scaling relations between the global properties of galaxies, and also between those of clusters of galaxies</a:t>
            </a:r>
          </a:p>
          <a:p>
            <a:r>
              <a:rPr lang="en-US" sz="3200" dirty="0"/>
              <a:t>These cannot be explained purely through the gravitational processes that assembled the dark matter halos in which the galaxies and clusters live</a:t>
            </a:r>
          </a:p>
          <a:p>
            <a:r>
              <a:rPr lang="en-US" sz="3200" dirty="0"/>
              <a:t>The feedback of mass/metals/momentum/energy supplied by massive stars and supermassive black holes is crucial</a:t>
            </a:r>
          </a:p>
          <a:p>
            <a:r>
              <a:rPr lang="en-US" sz="3200" dirty="0"/>
              <a:t>Here are some examples of relations that require feedback to understand them</a:t>
            </a:r>
          </a:p>
          <a:p>
            <a:pPr marL="0" indent="0">
              <a:buNone/>
            </a:pPr>
            <a:endParaRPr lang="en-US" b="1" i="1" dirty="0">
              <a:solidFill>
                <a:srgbClr val="FF0000"/>
              </a:solidFill>
            </a:endParaRPr>
          </a:p>
        </p:txBody>
      </p:sp>
    </p:spTree>
    <p:extLst>
      <p:ext uri="{BB962C8B-B14F-4D97-AF65-F5344CB8AC3E}">
        <p14:creationId xmlns:p14="http://schemas.microsoft.com/office/powerpoint/2010/main" val="2474966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FC427-96A9-412D-976D-FBF0D1D535CD}"/>
              </a:ext>
            </a:extLst>
          </p:cNvPr>
          <p:cNvSpPr>
            <a:spLocks noGrp="1"/>
          </p:cNvSpPr>
          <p:nvPr>
            <p:ph type="title"/>
          </p:nvPr>
        </p:nvSpPr>
        <p:spPr>
          <a:xfrm>
            <a:off x="288235" y="139841"/>
            <a:ext cx="11618843" cy="1076564"/>
          </a:xfrm>
        </p:spPr>
        <p:txBody>
          <a:bodyPr>
            <a:normAutofit fontScale="90000"/>
          </a:bodyPr>
          <a:lstStyle/>
          <a:p>
            <a:r>
              <a:rPr lang="en-US" b="1" dirty="0">
                <a:solidFill>
                  <a:srgbClr val="FF0000"/>
                </a:solidFill>
                <a:latin typeface="+mn-lt"/>
              </a:rPr>
              <a:t>The co-evolution in the total stellar mass in quenched galaxies and that of the energy delivered by jets</a:t>
            </a:r>
          </a:p>
        </p:txBody>
      </p:sp>
      <p:pic>
        <p:nvPicPr>
          <p:cNvPr id="7" name="Content Placeholder 6">
            <a:extLst>
              <a:ext uri="{FF2B5EF4-FFF2-40B4-BE49-F238E27FC236}">
                <a16:creationId xmlns:a16="http://schemas.microsoft.com/office/drawing/2014/main" id="{E3978E42-2353-42FA-BBDE-FF7D68EBDAC9}"/>
              </a:ext>
            </a:extLst>
          </p:cNvPr>
          <p:cNvPicPr>
            <a:picLocks noGrp="1" noChangeAspect="1"/>
          </p:cNvPicPr>
          <p:nvPr>
            <p:ph sz="half" idx="2"/>
          </p:nvPr>
        </p:nvPicPr>
        <p:blipFill>
          <a:blip r:embed="rId2"/>
          <a:stretch>
            <a:fillRect/>
          </a:stretch>
        </p:blipFill>
        <p:spPr>
          <a:xfrm>
            <a:off x="145776" y="1389711"/>
            <a:ext cx="7325340" cy="5357192"/>
          </a:xfrm>
          <a:solidFill>
            <a:schemeClr val="bg1"/>
          </a:solidFill>
        </p:spPr>
      </p:pic>
      <p:sp>
        <p:nvSpPr>
          <p:cNvPr id="5" name="Content Placeholder 4">
            <a:extLst>
              <a:ext uri="{FF2B5EF4-FFF2-40B4-BE49-F238E27FC236}">
                <a16:creationId xmlns:a16="http://schemas.microsoft.com/office/drawing/2014/main" id="{CFC565A0-DDF4-4BEB-AB75-9E0C20332B38}"/>
              </a:ext>
            </a:extLst>
          </p:cNvPr>
          <p:cNvSpPr>
            <a:spLocks noGrp="1"/>
          </p:cNvSpPr>
          <p:nvPr>
            <p:ph sz="half" idx="1"/>
          </p:nvPr>
        </p:nvSpPr>
        <p:spPr>
          <a:xfrm>
            <a:off x="7471116" y="1544717"/>
            <a:ext cx="4720884" cy="5078028"/>
          </a:xfrm>
          <a:solidFill>
            <a:schemeClr val="accent1">
              <a:lumMod val="40000"/>
              <a:lumOff val="60000"/>
            </a:schemeClr>
          </a:solidFill>
        </p:spPr>
        <p:txBody>
          <a:bodyPr>
            <a:normAutofit fontScale="85000" lnSpcReduction="20000"/>
          </a:bodyPr>
          <a:lstStyle/>
          <a:p>
            <a:r>
              <a:rPr lang="en-US" sz="3300" b="1" i="1" dirty="0"/>
              <a:t>There is a near-perfect synchronization between the cumulative growth in the total stellar mass in quenched galaxies (</a:t>
            </a:r>
            <a:r>
              <a:rPr lang="en-US" sz="3300" b="1" i="1" dirty="0">
                <a:solidFill>
                  <a:srgbClr val="FF0000"/>
                </a:solidFill>
              </a:rPr>
              <a:t>red</a:t>
            </a:r>
            <a:r>
              <a:rPr lang="en-US" sz="3300" b="1" i="1" dirty="0"/>
              <a:t> </a:t>
            </a:r>
            <a:r>
              <a:rPr lang="en-US" sz="3300" b="1" i="1" dirty="0">
                <a:solidFill>
                  <a:srgbClr val="FF0000"/>
                </a:solidFill>
              </a:rPr>
              <a:t>and</a:t>
            </a:r>
            <a:r>
              <a:rPr lang="en-US" sz="3300" b="1" i="1" dirty="0"/>
              <a:t> </a:t>
            </a:r>
            <a:r>
              <a:rPr lang="en-US" sz="3300" b="1" i="1" dirty="0">
                <a:solidFill>
                  <a:srgbClr val="FF0000"/>
                </a:solidFill>
              </a:rPr>
              <a:t>orange</a:t>
            </a:r>
            <a:r>
              <a:rPr lang="en-US" sz="3300" b="1" i="1" dirty="0">
                <a:solidFill>
                  <a:schemeClr val="accent4"/>
                </a:solidFill>
              </a:rPr>
              <a:t> </a:t>
            </a:r>
            <a:r>
              <a:rPr lang="en-US" sz="3300" b="1" i="1" dirty="0"/>
              <a:t>points) and the total amount of kinetic energy carried by AGN jets (</a:t>
            </a:r>
            <a:r>
              <a:rPr lang="en-US" sz="3300" b="1" i="1" dirty="0">
                <a:solidFill>
                  <a:schemeClr val="accent1"/>
                </a:solidFill>
              </a:rPr>
              <a:t>blue and cyan</a:t>
            </a:r>
            <a:r>
              <a:rPr lang="en-US" sz="3300" b="1" i="1" dirty="0"/>
              <a:t>)</a:t>
            </a:r>
          </a:p>
          <a:p>
            <a:r>
              <a:rPr lang="en-US" sz="3300" b="1" dirty="0">
                <a:solidFill>
                  <a:srgbClr val="FF0000"/>
                </a:solidFill>
              </a:rPr>
              <a:t>The kinetic energy in jets disrupts the gas in around the galaxy and quenches star-formation</a:t>
            </a:r>
          </a:p>
          <a:p>
            <a:r>
              <a:rPr lang="en-US" sz="3300" dirty="0"/>
              <a:t>Heckman et al (2024)</a:t>
            </a:r>
          </a:p>
          <a:p>
            <a:pPr marL="0" indent="0">
              <a:buNone/>
            </a:pPr>
            <a:r>
              <a:rPr lang="en-US" sz="3300" dirty="0"/>
              <a:t>   </a:t>
            </a:r>
          </a:p>
          <a:p>
            <a:endParaRPr lang="en-US" dirty="0"/>
          </a:p>
        </p:txBody>
      </p:sp>
    </p:spTree>
    <p:extLst>
      <p:ext uri="{BB962C8B-B14F-4D97-AF65-F5344CB8AC3E}">
        <p14:creationId xmlns:p14="http://schemas.microsoft.com/office/powerpoint/2010/main" val="3472697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A9F40-3B13-4055-8694-2B2CA9D6DA0C}"/>
              </a:ext>
            </a:extLst>
          </p:cNvPr>
          <p:cNvSpPr>
            <a:spLocks noGrp="1"/>
          </p:cNvSpPr>
          <p:nvPr>
            <p:ph type="title"/>
          </p:nvPr>
        </p:nvSpPr>
        <p:spPr>
          <a:xfrm>
            <a:off x="352337" y="176761"/>
            <a:ext cx="11576807" cy="1325563"/>
          </a:xfrm>
        </p:spPr>
        <p:txBody>
          <a:bodyPr>
            <a:normAutofit/>
          </a:bodyPr>
          <a:lstStyle/>
          <a:p>
            <a:r>
              <a:rPr lang="en-US" b="1" dirty="0">
                <a:solidFill>
                  <a:srgbClr val="FF0000"/>
                </a:solidFill>
                <a:latin typeface="+mn-lt"/>
              </a:rPr>
              <a:t>The properties of hot gas in galaxy groups and clusters: </a:t>
            </a:r>
            <a:r>
              <a:rPr lang="en-US" sz="3600" b="1" dirty="0">
                <a:latin typeface="+mn-lt"/>
              </a:rPr>
              <a:t>Donahue &amp; Voit 2022</a:t>
            </a:r>
          </a:p>
        </p:txBody>
      </p:sp>
      <p:pic>
        <p:nvPicPr>
          <p:cNvPr id="6" name="Content Placeholder 5">
            <a:extLst>
              <a:ext uri="{FF2B5EF4-FFF2-40B4-BE49-F238E27FC236}">
                <a16:creationId xmlns:a16="http://schemas.microsoft.com/office/drawing/2014/main" id="{6966AEEB-EFFA-4DE5-9839-83A14C479317}"/>
              </a:ext>
            </a:extLst>
          </p:cNvPr>
          <p:cNvPicPr>
            <a:picLocks noGrp="1" noChangeAspect="1"/>
          </p:cNvPicPr>
          <p:nvPr>
            <p:ph sz="half" idx="1"/>
          </p:nvPr>
        </p:nvPicPr>
        <p:blipFill>
          <a:blip r:embed="rId2"/>
          <a:stretch>
            <a:fillRect/>
          </a:stretch>
        </p:blipFill>
        <p:spPr>
          <a:xfrm>
            <a:off x="92279" y="2242652"/>
            <a:ext cx="5507490" cy="3830166"/>
          </a:xfrm>
        </p:spPr>
      </p:pic>
      <p:pic>
        <p:nvPicPr>
          <p:cNvPr id="8" name="Content Placeholder 7">
            <a:extLst>
              <a:ext uri="{FF2B5EF4-FFF2-40B4-BE49-F238E27FC236}">
                <a16:creationId xmlns:a16="http://schemas.microsoft.com/office/drawing/2014/main" id="{CF2DA8A0-423D-4A87-A6C0-9CE523F8A761}"/>
              </a:ext>
            </a:extLst>
          </p:cNvPr>
          <p:cNvPicPr>
            <a:picLocks noGrp="1" noChangeAspect="1"/>
          </p:cNvPicPr>
          <p:nvPr>
            <p:ph sz="half" idx="2"/>
          </p:nvPr>
        </p:nvPicPr>
        <p:blipFill>
          <a:blip r:embed="rId3"/>
          <a:stretch>
            <a:fillRect/>
          </a:stretch>
        </p:blipFill>
        <p:spPr>
          <a:xfrm>
            <a:off x="5606363" y="2297013"/>
            <a:ext cx="6322781" cy="3721444"/>
          </a:xfrm>
        </p:spPr>
      </p:pic>
      <p:sp>
        <p:nvSpPr>
          <p:cNvPr id="9" name="Text Placeholder 8">
            <a:extLst>
              <a:ext uri="{FF2B5EF4-FFF2-40B4-BE49-F238E27FC236}">
                <a16:creationId xmlns:a16="http://schemas.microsoft.com/office/drawing/2014/main" id="{9D52292B-9784-4A86-BA43-EE42840730A2}"/>
              </a:ext>
            </a:extLst>
          </p:cNvPr>
          <p:cNvSpPr>
            <a:spLocks noGrp="1"/>
          </p:cNvSpPr>
          <p:nvPr>
            <p:ph type="body" idx="4294967295"/>
          </p:nvPr>
        </p:nvSpPr>
        <p:spPr>
          <a:xfrm>
            <a:off x="629175" y="1681163"/>
            <a:ext cx="3858936" cy="615850"/>
          </a:xfrm>
        </p:spPr>
        <p:txBody>
          <a:bodyPr>
            <a:normAutofit/>
          </a:bodyPr>
          <a:lstStyle/>
          <a:p>
            <a:r>
              <a:rPr lang="en-US" sz="3200" b="1" dirty="0"/>
              <a:t>The L</a:t>
            </a:r>
            <a:r>
              <a:rPr lang="en-US" sz="3200" b="1" baseline="-25000" dirty="0"/>
              <a:t>x</a:t>
            </a:r>
            <a:r>
              <a:rPr lang="en-US" sz="3200" b="1" dirty="0"/>
              <a:t> vs T</a:t>
            </a:r>
            <a:r>
              <a:rPr lang="en-US" sz="3200" b="1" baseline="-25000" dirty="0"/>
              <a:t>x</a:t>
            </a:r>
            <a:r>
              <a:rPr lang="en-US" sz="3200" b="1" dirty="0"/>
              <a:t> relation</a:t>
            </a:r>
          </a:p>
        </p:txBody>
      </p:sp>
      <p:sp>
        <p:nvSpPr>
          <p:cNvPr id="10" name="Text Placeholder 9">
            <a:extLst>
              <a:ext uri="{FF2B5EF4-FFF2-40B4-BE49-F238E27FC236}">
                <a16:creationId xmlns:a16="http://schemas.microsoft.com/office/drawing/2014/main" id="{5F1DED4A-0298-42B9-9121-E8190545F567}"/>
              </a:ext>
            </a:extLst>
          </p:cNvPr>
          <p:cNvSpPr>
            <a:spLocks noGrp="1"/>
          </p:cNvSpPr>
          <p:nvPr>
            <p:ph type="body" sz="quarter" idx="4294967295"/>
          </p:nvPr>
        </p:nvSpPr>
        <p:spPr>
          <a:xfrm>
            <a:off x="4559969" y="1661011"/>
            <a:ext cx="7369175" cy="679450"/>
          </a:xfrm>
        </p:spPr>
        <p:txBody>
          <a:bodyPr>
            <a:noAutofit/>
          </a:bodyPr>
          <a:lstStyle/>
          <a:p>
            <a:r>
              <a:rPr lang="en-US" sz="3200" b="1" dirty="0"/>
              <a:t>The mass-dependence of baryon fraction</a:t>
            </a:r>
          </a:p>
        </p:txBody>
      </p:sp>
    </p:spTree>
    <p:extLst>
      <p:ext uri="{BB962C8B-B14F-4D97-AF65-F5344CB8AC3E}">
        <p14:creationId xmlns:p14="http://schemas.microsoft.com/office/powerpoint/2010/main" val="3331427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4A77B-81FD-4EA6-9571-295E53143DB2}"/>
              </a:ext>
            </a:extLst>
          </p:cNvPr>
          <p:cNvSpPr>
            <a:spLocks noGrp="1"/>
          </p:cNvSpPr>
          <p:nvPr>
            <p:ph type="title"/>
          </p:nvPr>
        </p:nvSpPr>
        <p:spPr>
          <a:xfrm>
            <a:off x="838200" y="172180"/>
            <a:ext cx="10515600" cy="616386"/>
          </a:xfrm>
        </p:spPr>
        <p:txBody>
          <a:bodyPr>
            <a:normAutofit fontScale="90000"/>
          </a:bodyPr>
          <a:lstStyle/>
          <a:p>
            <a:r>
              <a:rPr lang="en-US" b="1" dirty="0">
                <a:solidFill>
                  <a:srgbClr val="FF0000"/>
                </a:solidFill>
                <a:latin typeface="+mn-lt"/>
              </a:rPr>
              <a:t>Let’s quantify this</a:t>
            </a:r>
          </a:p>
        </p:txBody>
      </p:sp>
      <p:sp>
        <p:nvSpPr>
          <p:cNvPr id="3" name="Content Placeholder 2">
            <a:extLst>
              <a:ext uri="{FF2B5EF4-FFF2-40B4-BE49-F238E27FC236}">
                <a16:creationId xmlns:a16="http://schemas.microsoft.com/office/drawing/2014/main" id="{99EFF156-023C-4512-927E-B2910F073D7A}"/>
              </a:ext>
            </a:extLst>
          </p:cNvPr>
          <p:cNvSpPr>
            <a:spLocks noGrp="1"/>
          </p:cNvSpPr>
          <p:nvPr>
            <p:ph sz="half" idx="1"/>
          </p:nvPr>
        </p:nvSpPr>
        <p:spPr>
          <a:xfrm>
            <a:off x="67113" y="880844"/>
            <a:ext cx="4857226" cy="5804977"/>
          </a:xfrm>
          <a:solidFill>
            <a:schemeClr val="accent1">
              <a:lumMod val="40000"/>
              <a:lumOff val="60000"/>
            </a:schemeClr>
          </a:solidFill>
        </p:spPr>
        <p:txBody>
          <a:bodyPr>
            <a:normAutofit/>
          </a:bodyPr>
          <a:lstStyle/>
          <a:p>
            <a:r>
              <a:rPr lang="en-US" dirty="0"/>
              <a:t>Consider cluster with </a:t>
            </a:r>
            <a:r>
              <a:rPr lang="en-US" dirty="0" err="1"/>
              <a:t>M</a:t>
            </a:r>
            <a:r>
              <a:rPr lang="en-US" baseline="-25000" dirty="0" err="1"/>
              <a:t>halo</a:t>
            </a:r>
            <a:r>
              <a:rPr lang="en-US" dirty="0"/>
              <a:t> =10</a:t>
            </a:r>
            <a:r>
              <a:rPr lang="en-US" baseline="30000" dirty="0"/>
              <a:t>14</a:t>
            </a:r>
            <a:r>
              <a:rPr lang="en-US" dirty="0"/>
              <a:t> M</a:t>
            </a:r>
            <a:r>
              <a:rPr lang="en-US" baseline="-25000" dirty="0"/>
              <a:t>ꙩ</a:t>
            </a:r>
          </a:p>
          <a:p>
            <a:r>
              <a:rPr lang="en-US" dirty="0"/>
              <a:t>It has lost about 50% of its gas (a mass of 7.5 x 10</a:t>
            </a:r>
            <a:r>
              <a:rPr lang="en-US" baseline="30000" dirty="0"/>
              <a:t>12</a:t>
            </a:r>
            <a:r>
              <a:rPr lang="en-US" dirty="0"/>
              <a:t> M</a:t>
            </a:r>
            <a:r>
              <a:rPr lang="en-US" baseline="-25000" dirty="0"/>
              <a:t>ꙩ</a:t>
            </a:r>
            <a:r>
              <a:rPr lang="en-US" dirty="0"/>
              <a:t>)</a:t>
            </a:r>
          </a:p>
          <a:p>
            <a:r>
              <a:rPr lang="en-US" dirty="0"/>
              <a:t>Given </a:t>
            </a:r>
            <a:r>
              <a:rPr lang="en-US" dirty="0" err="1"/>
              <a:t>v</a:t>
            </a:r>
            <a:r>
              <a:rPr lang="en-US" baseline="-25000" dirty="0" err="1"/>
              <a:t>Vir</a:t>
            </a:r>
            <a:r>
              <a:rPr lang="en-US" dirty="0"/>
              <a:t> ≈ 600 km/s, removing this gas would take about 3 x 10</a:t>
            </a:r>
            <a:r>
              <a:rPr lang="en-US" baseline="30000" dirty="0"/>
              <a:t>61</a:t>
            </a:r>
            <a:r>
              <a:rPr lang="en-US" dirty="0"/>
              <a:t> ergs</a:t>
            </a:r>
          </a:p>
          <a:p>
            <a:r>
              <a:rPr lang="en-US" dirty="0"/>
              <a:t>The total mass of quenched galaxies in this cluster is ≈ 1.6 x 10</a:t>
            </a:r>
            <a:r>
              <a:rPr lang="en-US" baseline="30000" dirty="0"/>
              <a:t>12</a:t>
            </a:r>
            <a:r>
              <a:rPr lang="en-US" dirty="0"/>
              <a:t> M</a:t>
            </a:r>
            <a:r>
              <a:rPr lang="en-US" baseline="-25000" dirty="0"/>
              <a:t>ꙩ </a:t>
            </a:r>
            <a:r>
              <a:rPr lang="en-US" dirty="0"/>
              <a:t>= 3.2 x 10</a:t>
            </a:r>
            <a:r>
              <a:rPr lang="en-US" baseline="30000" dirty="0"/>
              <a:t>45</a:t>
            </a:r>
            <a:r>
              <a:rPr lang="en-US" dirty="0"/>
              <a:t> gm</a:t>
            </a:r>
          </a:p>
          <a:p>
            <a:r>
              <a:rPr lang="en-US" dirty="0"/>
              <a:t>The accumulated jet energy for this mass is 3.5 x 10</a:t>
            </a:r>
            <a:r>
              <a:rPr lang="en-US" baseline="30000" dirty="0"/>
              <a:t>61</a:t>
            </a:r>
            <a:r>
              <a:rPr lang="en-US" dirty="0"/>
              <a:t> ergs</a:t>
            </a:r>
          </a:p>
          <a:p>
            <a:r>
              <a:rPr lang="en-US" dirty="0"/>
              <a:t>Q.E.D!</a:t>
            </a:r>
          </a:p>
        </p:txBody>
      </p:sp>
      <p:pic>
        <p:nvPicPr>
          <p:cNvPr id="5" name="Content Placeholder 4">
            <a:extLst>
              <a:ext uri="{FF2B5EF4-FFF2-40B4-BE49-F238E27FC236}">
                <a16:creationId xmlns:a16="http://schemas.microsoft.com/office/drawing/2014/main" id="{971D20EF-F957-4F32-A1A8-5F3F1B4D9006}"/>
              </a:ext>
            </a:extLst>
          </p:cNvPr>
          <p:cNvPicPr>
            <a:picLocks noGrp="1" noChangeAspect="1"/>
          </p:cNvPicPr>
          <p:nvPr>
            <p:ph sz="half" idx="2"/>
          </p:nvPr>
        </p:nvPicPr>
        <p:blipFill>
          <a:blip r:embed="rId2"/>
          <a:stretch>
            <a:fillRect/>
          </a:stretch>
        </p:blipFill>
        <p:spPr>
          <a:xfrm>
            <a:off x="4923961" y="1589509"/>
            <a:ext cx="7151908" cy="4387647"/>
          </a:xfrm>
          <a:prstGeom prst="rect">
            <a:avLst/>
          </a:prstGeom>
        </p:spPr>
      </p:pic>
    </p:spTree>
    <p:extLst>
      <p:ext uri="{BB962C8B-B14F-4D97-AF65-F5344CB8AC3E}">
        <p14:creationId xmlns:p14="http://schemas.microsoft.com/office/powerpoint/2010/main" val="198963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020ECE57-478D-4008-883B-152EC9E1EA18}"/>
              </a:ext>
            </a:extLst>
          </p:cNvPr>
          <p:cNvSpPr>
            <a:spLocks noGrp="1" noChangeArrowheads="1"/>
          </p:cNvSpPr>
          <p:nvPr>
            <p:ph type="title"/>
          </p:nvPr>
        </p:nvSpPr>
        <p:spPr>
          <a:xfrm>
            <a:off x="838200" y="53703"/>
            <a:ext cx="10515600" cy="1039605"/>
          </a:xfrm>
        </p:spPr>
        <p:txBody>
          <a:bodyPr>
            <a:normAutofit fontScale="90000"/>
          </a:bodyPr>
          <a:lstStyle/>
          <a:p>
            <a:pPr eaLnBrk="1" hangingPunct="1"/>
            <a:r>
              <a:rPr lang="en-US" altLang="en-US" sz="4000" b="1" i="1" dirty="0">
                <a:solidFill>
                  <a:srgbClr val="FF0000"/>
                </a:solidFill>
                <a:latin typeface="+mn-lt"/>
              </a:rPr>
              <a:t>Establishing the relation between black hole mass and galaxy velocity dispersion. But how?</a:t>
            </a:r>
          </a:p>
        </p:txBody>
      </p:sp>
      <p:pic>
        <p:nvPicPr>
          <p:cNvPr id="19460" name="Picture 6">
            <a:extLst>
              <a:ext uri="{FF2B5EF4-FFF2-40B4-BE49-F238E27FC236}">
                <a16:creationId xmlns:a16="http://schemas.microsoft.com/office/drawing/2014/main" id="{A5DA8B1F-AED0-473D-86DA-DE1415A362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82449" y="1083449"/>
            <a:ext cx="6615915" cy="5695096"/>
          </a:xfrm>
          <a:noFill/>
        </p:spPr>
      </p:pic>
      <p:sp>
        <p:nvSpPr>
          <p:cNvPr id="19459" name="Rectangle 5">
            <a:extLst>
              <a:ext uri="{FF2B5EF4-FFF2-40B4-BE49-F238E27FC236}">
                <a16:creationId xmlns:a16="http://schemas.microsoft.com/office/drawing/2014/main" id="{855ED41F-AE10-4555-8308-E414DF3919F9}"/>
              </a:ext>
            </a:extLst>
          </p:cNvPr>
          <p:cNvSpPr>
            <a:spLocks noGrp="1" noChangeArrowheads="1"/>
          </p:cNvSpPr>
          <p:nvPr>
            <p:ph type="body" sz="half" idx="4294967295"/>
          </p:nvPr>
        </p:nvSpPr>
        <p:spPr>
          <a:xfrm>
            <a:off x="10522226" y="2240170"/>
            <a:ext cx="1669774" cy="1774825"/>
          </a:xfrm>
          <a:solidFill>
            <a:schemeClr val="bg1"/>
          </a:solidFill>
        </p:spPr>
        <p:txBody>
          <a:bodyPr>
            <a:normAutofit/>
          </a:bodyPr>
          <a:lstStyle/>
          <a:p>
            <a:pPr eaLnBrk="1" hangingPunct="1">
              <a:buFontTx/>
              <a:buNone/>
            </a:pPr>
            <a:r>
              <a:rPr lang="en-US" altLang="en-US" dirty="0"/>
              <a:t>                      </a:t>
            </a:r>
          </a:p>
        </p:txBody>
      </p:sp>
      <p:pic>
        <p:nvPicPr>
          <p:cNvPr id="4" name="Picture 3">
            <a:extLst>
              <a:ext uri="{FF2B5EF4-FFF2-40B4-BE49-F238E27FC236}">
                <a16:creationId xmlns:a16="http://schemas.microsoft.com/office/drawing/2014/main" id="{C83D9143-B6A8-4AE3-8BA7-72DA7650A419}"/>
              </a:ext>
            </a:extLst>
          </p:cNvPr>
          <p:cNvPicPr>
            <a:picLocks noChangeAspect="1"/>
          </p:cNvPicPr>
          <p:nvPr/>
        </p:nvPicPr>
        <p:blipFill>
          <a:blip r:embed="rId3"/>
          <a:stretch>
            <a:fillRect/>
          </a:stretch>
        </p:blipFill>
        <p:spPr>
          <a:xfrm>
            <a:off x="6864032" y="1601304"/>
            <a:ext cx="5187685" cy="4602268"/>
          </a:xfrm>
          <a:prstGeom prst="rect">
            <a:avLst/>
          </a:prstGeom>
        </p:spPr>
      </p:pic>
    </p:spTree>
    <p:extLst>
      <p:ext uri="{BB962C8B-B14F-4D97-AF65-F5344CB8AC3E}">
        <p14:creationId xmlns:p14="http://schemas.microsoft.com/office/powerpoint/2010/main" val="2030629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1FF13-0C7D-E39F-E89C-FC3F5111A667}"/>
              </a:ext>
            </a:extLst>
          </p:cNvPr>
          <p:cNvSpPr>
            <a:spLocks noGrp="1"/>
          </p:cNvSpPr>
          <p:nvPr>
            <p:ph type="title"/>
          </p:nvPr>
        </p:nvSpPr>
        <p:spPr>
          <a:xfrm>
            <a:off x="838200" y="179930"/>
            <a:ext cx="10515600" cy="989113"/>
          </a:xfrm>
        </p:spPr>
        <p:txBody>
          <a:bodyPr/>
          <a:lstStyle/>
          <a:p>
            <a:r>
              <a:rPr lang="en-US" b="1" dirty="0">
                <a:solidFill>
                  <a:srgbClr val="FF0000"/>
                </a:solidFill>
                <a:latin typeface="+mn-lt"/>
              </a:rPr>
              <a:t>7) Summary</a:t>
            </a:r>
          </a:p>
        </p:txBody>
      </p:sp>
      <p:sp>
        <p:nvSpPr>
          <p:cNvPr id="3" name="Content Placeholder 2">
            <a:extLst>
              <a:ext uri="{FF2B5EF4-FFF2-40B4-BE49-F238E27FC236}">
                <a16:creationId xmlns:a16="http://schemas.microsoft.com/office/drawing/2014/main" id="{BD380ED2-692F-8DD9-C0ED-41CC85EB9CE1}"/>
              </a:ext>
            </a:extLst>
          </p:cNvPr>
          <p:cNvSpPr>
            <a:spLocks noGrp="1"/>
          </p:cNvSpPr>
          <p:nvPr>
            <p:ph idx="1"/>
          </p:nvPr>
        </p:nvSpPr>
        <p:spPr>
          <a:xfrm>
            <a:off x="162046" y="1307939"/>
            <a:ext cx="11829326" cy="5104436"/>
          </a:xfrm>
          <a:solidFill>
            <a:schemeClr val="accent1">
              <a:lumMod val="40000"/>
              <a:lumOff val="60000"/>
            </a:schemeClr>
          </a:solidFill>
        </p:spPr>
        <p:txBody>
          <a:bodyPr>
            <a:normAutofit/>
          </a:bodyPr>
          <a:lstStyle/>
          <a:p>
            <a:r>
              <a:rPr lang="en-US" dirty="0"/>
              <a:t>Feedback is required to understand essentially all the scaling relations and global properties of baryons in galaxies and galaxy clusters</a:t>
            </a:r>
          </a:p>
          <a:p>
            <a:r>
              <a:rPr lang="en-US" dirty="0"/>
              <a:t>The two dominant forms of this feedback appear to be due to the kinetic energy released by populations of massive stars (supernovae and stellar winds) and by jets launched by supermassive black holes</a:t>
            </a:r>
          </a:p>
          <a:p>
            <a:r>
              <a:rPr lang="en-US" dirty="0"/>
              <a:t>While their global energy contents are similar, the BH-driven jet feedback occurs at later times than that from massive stars (z ≈ 1 vs. z ≈ 2, respectively)</a:t>
            </a:r>
          </a:p>
          <a:p>
            <a:r>
              <a:rPr lang="en-US" dirty="0"/>
              <a:t>BH-driven feedback is more important in high mass systems (galaxies and clusters) and stellar feedback is more important in low-mass galaxies</a:t>
            </a:r>
          </a:p>
          <a:p>
            <a:r>
              <a:rPr lang="en-US" dirty="0"/>
              <a:t>They have different origins and different effects, but together can help to explain the properties of baryons in galaxies and galaxy clusters</a:t>
            </a:r>
          </a:p>
        </p:txBody>
      </p:sp>
    </p:spTree>
    <p:extLst>
      <p:ext uri="{BB962C8B-B14F-4D97-AF65-F5344CB8AC3E}">
        <p14:creationId xmlns:p14="http://schemas.microsoft.com/office/powerpoint/2010/main" val="3841121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EC396-F671-4AB6-B845-E804B987869C}"/>
              </a:ext>
            </a:extLst>
          </p:cNvPr>
          <p:cNvSpPr>
            <a:spLocks noGrp="1"/>
          </p:cNvSpPr>
          <p:nvPr>
            <p:ph type="title"/>
          </p:nvPr>
        </p:nvSpPr>
        <p:spPr>
          <a:xfrm>
            <a:off x="83889" y="-3991"/>
            <a:ext cx="11996257" cy="1548042"/>
          </a:xfrm>
        </p:spPr>
        <p:txBody>
          <a:bodyPr>
            <a:normAutofit fontScale="90000"/>
          </a:bodyPr>
          <a:lstStyle/>
          <a:p>
            <a:r>
              <a:rPr lang="en-US" b="1" dirty="0">
                <a:solidFill>
                  <a:srgbClr val="FF0000"/>
                </a:solidFill>
              </a:rPr>
              <a:t>Bonus question for this audience – What causes the small-scale arcs/filaments in the ionized gas in the M 82 wind?</a:t>
            </a:r>
            <a:br>
              <a:rPr lang="en-US" b="1" dirty="0">
                <a:solidFill>
                  <a:srgbClr val="FF0000"/>
                </a:solidFill>
              </a:rPr>
            </a:br>
            <a:r>
              <a:rPr lang="en-US" sz="3600" dirty="0"/>
              <a:t>Thompson &amp; Heckman ARA&amp;A 2023</a:t>
            </a:r>
          </a:p>
        </p:txBody>
      </p:sp>
      <p:pic>
        <p:nvPicPr>
          <p:cNvPr id="7" name="Content Placeholder 6">
            <a:extLst>
              <a:ext uri="{FF2B5EF4-FFF2-40B4-BE49-F238E27FC236}">
                <a16:creationId xmlns:a16="http://schemas.microsoft.com/office/drawing/2014/main" id="{01C03746-1CB0-49E3-AD69-6DF908D2080B}"/>
              </a:ext>
            </a:extLst>
          </p:cNvPr>
          <p:cNvPicPr>
            <a:picLocks noGrp="1" noChangeAspect="1"/>
          </p:cNvPicPr>
          <p:nvPr>
            <p:ph sz="half" idx="1"/>
          </p:nvPr>
        </p:nvPicPr>
        <p:blipFill>
          <a:blip r:embed="rId2"/>
          <a:stretch>
            <a:fillRect/>
          </a:stretch>
        </p:blipFill>
        <p:spPr>
          <a:xfrm>
            <a:off x="213903" y="1512201"/>
            <a:ext cx="9320714" cy="4441620"/>
          </a:xfrm>
        </p:spPr>
      </p:pic>
      <p:sp>
        <p:nvSpPr>
          <p:cNvPr id="3" name="Content Placeholder 2">
            <a:extLst>
              <a:ext uri="{FF2B5EF4-FFF2-40B4-BE49-F238E27FC236}">
                <a16:creationId xmlns:a16="http://schemas.microsoft.com/office/drawing/2014/main" id="{071A1283-2CDD-4EDC-9D10-28F9F42B18A6}"/>
              </a:ext>
            </a:extLst>
          </p:cNvPr>
          <p:cNvSpPr>
            <a:spLocks noGrp="1"/>
          </p:cNvSpPr>
          <p:nvPr>
            <p:ph sz="half" idx="2"/>
          </p:nvPr>
        </p:nvSpPr>
        <p:spPr>
          <a:xfrm>
            <a:off x="0" y="6149129"/>
            <a:ext cx="12080146" cy="531885"/>
          </a:xfrm>
          <a:solidFill>
            <a:schemeClr val="accent5">
              <a:lumMod val="40000"/>
              <a:lumOff val="60000"/>
            </a:schemeClr>
          </a:solidFill>
        </p:spPr>
        <p:txBody>
          <a:bodyPr/>
          <a:lstStyle/>
          <a:p>
            <a:pPr marL="0" indent="0">
              <a:buNone/>
            </a:pPr>
            <a:r>
              <a:rPr lang="en-US" dirty="0"/>
              <a:t>Communities working on outflows/feedback at all scales need to talk more often!</a:t>
            </a:r>
          </a:p>
        </p:txBody>
      </p:sp>
    </p:spTree>
    <p:extLst>
      <p:ext uri="{BB962C8B-B14F-4D97-AF65-F5344CB8AC3E}">
        <p14:creationId xmlns:p14="http://schemas.microsoft.com/office/powerpoint/2010/main" val="82786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4EBFF-0F8F-4F36-983F-536A4DEF69DE}"/>
              </a:ext>
            </a:extLst>
          </p:cNvPr>
          <p:cNvSpPr>
            <a:spLocks noGrp="1"/>
          </p:cNvSpPr>
          <p:nvPr>
            <p:ph type="title"/>
          </p:nvPr>
        </p:nvSpPr>
        <p:spPr>
          <a:xfrm>
            <a:off x="102447" y="371751"/>
            <a:ext cx="12029918" cy="1325563"/>
          </a:xfrm>
        </p:spPr>
        <p:txBody>
          <a:bodyPr/>
          <a:lstStyle/>
          <a:p>
            <a:r>
              <a:rPr lang="en-US" b="1" dirty="0">
                <a:solidFill>
                  <a:srgbClr val="FF0000"/>
                </a:solidFill>
                <a:latin typeface="+mn-lt"/>
              </a:rPr>
              <a:t>What sets the ratio of galaxy stellar to halo mass?</a:t>
            </a:r>
          </a:p>
        </p:txBody>
      </p:sp>
      <p:sp>
        <p:nvSpPr>
          <p:cNvPr id="4" name="Content Placeholder 3">
            <a:extLst>
              <a:ext uri="{FF2B5EF4-FFF2-40B4-BE49-F238E27FC236}">
                <a16:creationId xmlns:a16="http://schemas.microsoft.com/office/drawing/2014/main" id="{EA6F71DF-D36C-4AB1-A79C-D65450004E0E}"/>
              </a:ext>
            </a:extLst>
          </p:cNvPr>
          <p:cNvSpPr>
            <a:spLocks noGrp="1"/>
          </p:cNvSpPr>
          <p:nvPr>
            <p:ph sz="half" idx="2"/>
          </p:nvPr>
        </p:nvSpPr>
        <p:spPr>
          <a:xfrm>
            <a:off x="6172199" y="1825625"/>
            <a:ext cx="5960165" cy="3985896"/>
          </a:xfrm>
          <a:solidFill>
            <a:schemeClr val="accent5">
              <a:lumMod val="40000"/>
              <a:lumOff val="60000"/>
            </a:schemeClr>
          </a:solidFill>
        </p:spPr>
        <p:txBody>
          <a:bodyPr>
            <a:normAutofit/>
          </a:bodyPr>
          <a:lstStyle/>
          <a:p>
            <a:r>
              <a:rPr lang="en-US" dirty="0"/>
              <a:t>Ratio of stellar to dark-matter halo mass shows a strong mass-dependence</a:t>
            </a:r>
          </a:p>
          <a:p>
            <a:r>
              <a:rPr lang="en-US" dirty="0"/>
              <a:t>Black/Cyan line excludes/includes satellite galaxies (Mitchel &amp; Schaye 2022) </a:t>
            </a:r>
          </a:p>
          <a:p>
            <a:r>
              <a:rPr lang="en-US" b="1" dirty="0">
                <a:solidFill>
                  <a:srgbClr val="FF0000"/>
                </a:solidFill>
              </a:rPr>
              <a:t>Feedback needed to explain the drop in mass ratio at low halo mass</a:t>
            </a:r>
          </a:p>
          <a:p>
            <a:endParaRPr lang="en-US" dirty="0"/>
          </a:p>
          <a:p>
            <a:pPr marL="0" indent="0">
              <a:buNone/>
            </a:pPr>
            <a:endParaRPr lang="en-US" dirty="0"/>
          </a:p>
        </p:txBody>
      </p:sp>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9CDA442D-CF4A-4534-9A4F-FB55581E1216}"/>
                  </a:ext>
                </a:extLst>
              </p14:cNvPr>
              <p14:cNvContentPartPr/>
              <p14:nvPr/>
            </p14:nvContentPartPr>
            <p14:xfrm>
              <a:off x="6418529" y="1500546"/>
              <a:ext cx="45719" cy="45719"/>
            </p14:xfrm>
          </p:contentPart>
        </mc:Choice>
        <mc:Fallback xmlns="">
          <p:pic>
            <p:nvPicPr>
              <p:cNvPr id="10" name="Ink 9">
                <a:extLst>
                  <a:ext uri="{FF2B5EF4-FFF2-40B4-BE49-F238E27FC236}">
                    <a16:creationId xmlns:a16="http://schemas.microsoft.com/office/drawing/2014/main" id="{9CDA442D-CF4A-4534-9A4F-FB55581E1216}"/>
                  </a:ext>
                </a:extLst>
              </p:cNvPr>
              <p:cNvPicPr/>
              <p:nvPr/>
            </p:nvPicPr>
            <p:blipFill>
              <a:blip r:embed="rId3"/>
              <a:stretch>
                <a:fillRect/>
              </a:stretch>
            </p:blipFill>
            <p:spPr>
              <a:xfrm>
                <a:off x="6380668" y="1462685"/>
                <a:ext cx="121084" cy="121084"/>
              </a:xfrm>
              <a:prstGeom prst="rect">
                <a:avLst/>
              </a:prstGeom>
            </p:spPr>
          </p:pic>
        </mc:Fallback>
      </mc:AlternateContent>
      <p:pic>
        <p:nvPicPr>
          <p:cNvPr id="6" name="Content Placeholder 5">
            <a:extLst>
              <a:ext uri="{FF2B5EF4-FFF2-40B4-BE49-F238E27FC236}">
                <a16:creationId xmlns:a16="http://schemas.microsoft.com/office/drawing/2014/main" id="{95824C82-F22D-4F63-932E-0A2A19A6E503}"/>
              </a:ext>
            </a:extLst>
          </p:cNvPr>
          <p:cNvPicPr>
            <a:picLocks noGrp="1" noChangeAspect="1"/>
          </p:cNvPicPr>
          <p:nvPr>
            <p:ph sz="half" idx="1"/>
          </p:nvPr>
        </p:nvPicPr>
        <p:blipFill>
          <a:blip r:embed="rId4"/>
          <a:stretch>
            <a:fillRect/>
          </a:stretch>
        </p:blipFill>
        <p:spPr>
          <a:xfrm>
            <a:off x="346667" y="1861481"/>
            <a:ext cx="5749333" cy="4273976"/>
          </a:xfrm>
          <a:prstGeom prst="rect">
            <a:avLst/>
          </a:prstGeom>
        </p:spPr>
      </p:pic>
    </p:spTree>
    <p:extLst>
      <p:ext uri="{BB962C8B-B14F-4D97-AF65-F5344CB8AC3E}">
        <p14:creationId xmlns:p14="http://schemas.microsoft.com/office/powerpoint/2010/main" val="2111632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E23F98C-9347-427E-9B3A-14FF84A8E491}"/>
              </a:ext>
            </a:extLst>
          </p:cNvPr>
          <p:cNvSpPr>
            <a:spLocks noGrp="1" noChangeArrowheads="1"/>
          </p:cNvSpPr>
          <p:nvPr>
            <p:ph type="title"/>
          </p:nvPr>
        </p:nvSpPr>
        <p:spPr>
          <a:xfrm>
            <a:off x="371751" y="141613"/>
            <a:ext cx="11005930" cy="563562"/>
          </a:xfrm>
        </p:spPr>
        <p:txBody>
          <a:bodyPr>
            <a:normAutofit fontScale="90000"/>
          </a:bodyPr>
          <a:lstStyle/>
          <a:p>
            <a:pPr eaLnBrk="1" hangingPunct="1"/>
            <a:r>
              <a:rPr lang="en-US" altLang="en-US" sz="4000" b="1" i="1" dirty="0">
                <a:solidFill>
                  <a:srgbClr val="FF0000"/>
                </a:solidFill>
                <a:latin typeface="+mn-lt"/>
              </a:rPr>
              <a:t>What determines the chemical composition of galaxies</a:t>
            </a:r>
            <a:r>
              <a:rPr lang="en-US" altLang="en-US" sz="4000" dirty="0">
                <a:solidFill>
                  <a:srgbClr val="FF0000"/>
                </a:solidFill>
                <a:latin typeface="+mn-lt"/>
              </a:rPr>
              <a:t>?</a:t>
            </a:r>
          </a:p>
        </p:txBody>
      </p:sp>
      <p:sp>
        <p:nvSpPr>
          <p:cNvPr id="15363" name="Rectangle 3">
            <a:extLst>
              <a:ext uri="{FF2B5EF4-FFF2-40B4-BE49-F238E27FC236}">
                <a16:creationId xmlns:a16="http://schemas.microsoft.com/office/drawing/2014/main" id="{94E716DF-E520-4243-9243-BC655D641748}"/>
              </a:ext>
            </a:extLst>
          </p:cNvPr>
          <p:cNvSpPr>
            <a:spLocks noGrp="1" noChangeArrowheads="1"/>
          </p:cNvSpPr>
          <p:nvPr>
            <p:ph type="body" sz="half" idx="2"/>
          </p:nvPr>
        </p:nvSpPr>
        <p:spPr>
          <a:xfrm>
            <a:off x="54864" y="5904854"/>
            <a:ext cx="12082272" cy="876946"/>
          </a:xfrm>
          <a:solidFill>
            <a:schemeClr val="accent5">
              <a:lumMod val="40000"/>
              <a:lumOff val="60000"/>
            </a:schemeClr>
          </a:solidFill>
        </p:spPr>
        <p:txBody>
          <a:bodyPr>
            <a:normAutofit fontScale="92500"/>
          </a:bodyPr>
          <a:lstStyle/>
          <a:p>
            <a:pPr marL="0" indent="0">
              <a:buNone/>
            </a:pPr>
            <a:r>
              <a:rPr lang="en-US" altLang="en-US" dirty="0"/>
              <a:t>There is a tight relation between galaxy mass and the abundance of heavy elements in galaxies, which evolves significantly with time. Why? </a:t>
            </a:r>
            <a:r>
              <a:rPr lang="en-US" altLang="en-US" dirty="0">
                <a:solidFill>
                  <a:schemeClr val="accent2"/>
                </a:solidFill>
              </a:rPr>
              <a:t>  </a:t>
            </a:r>
            <a:r>
              <a:rPr lang="en-US" altLang="en-US" dirty="0" err="1">
                <a:solidFill>
                  <a:srgbClr val="FF0000"/>
                </a:solidFill>
              </a:rPr>
              <a:t>Urbaneja</a:t>
            </a:r>
            <a:r>
              <a:rPr lang="en-US" altLang="en-US" dirty="0">
                <a:solidFill>
                  <a:srgbClr val="FF0000"/>
                </a:solidFill>
              </a:rPr>
              <a:t> et al. 2023</a:t>
            </a:r>
          </a:p>
        </p:txBody>
      </p:sp>
      <p:pic>
        <p:nvPicPr>
          <p:cNvPr id="4" name="Content Placeholder 3">
            <a:extLst>
              <a:ext uri="{FF2B5EF4-FFF2-40B4-BE49-F238E27FC236}">
                <a16:creationId xmlns:a16="http://schemas.microsoft.com/office/drawing/2014/main" id="{5044BB37-0AE2-41A8-BAE4-456F3D07CAF5}"/>
              </a:ext>
            </a:extLst>
          </p:cNvPr>
          <p:cNvPicPr>
            <a:picLocks noGrp="1" noChangeAspect="1"/>
          </p:cNvPicPr>
          <p:nvPr>
            <p:ph sz="half" idx="1"/>
          </p:nvPr>
        </p:nvPicPr>
        <p:blipFill>
          <a:blip r:embed="rId2"/>
          <a:stretch>
            <a:fillRect/>
          </a:stretch>
        </p:blipFill>
        <p:spPr>
          <a:xfrm>
            <a:off x="1970956" y="729068"/>
            <a:ext cx="7560153" cy="5090546"/>
          </a:xfrm>
        </p:spPr>
      </p:pic>
    </p:spTree>
    <p:extLst>
      <p:ext uri="{BB962C8B-B14F-4D97-AF65-F5344CB8AC3E}">
        <p14:creationId xmlns:p14="http://schemas.microsoft.com/office/powerpoint/2010/main" val="3998066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99043874-3BD6-4A38-B4C3-494275A9DFFE}"/>
              </a:ext>
            </a:extLst>
          </p:cNvPr>
          <p:cNvSpPr>
            <a:spLocks noGrp="1" noChangeArrowheads="1"/>
          </p:cNvSpPr>
          <p:nvPr>
            <p:ph type="title"/>
          </p:nvPr>
        </p:nvSpPr>
        <p:spPr>
          <a:xfrm>
            <a:off x="708509" y="152400"/>
            <a:ext cx="10597351" cy="762000"/>
          </a:xfrm>
        </p:spPr>
        <p:txBody>
          <a:bodyPr>
            <a:normAutofit fontScale="90000"/>
          </a:bodyPr>
          <a:lstStyle/>
          <a:p>
            <a:r>
              <a:rPr lang="en-US" altLang="en-US" sz="4000" b="1" dirty="0">
                <a:solidFill>
                  <a:srgbClr val="FF0000"/>
                </a:solidFill>
                <a:latin typeface="+mn-lt"/>
              </a:rPr>
              <a:t>Why are most heavy elements far outside galaxies?</a:t>
            </a:r>
          </a:p>
        </p:txBody>
      </p:sp>
      <p:sp>
        <p:nvSpPr>
          <p:cNvPr id="20483" name="Text Placeholder 4">
            <a:extLst>
              <a:ext uri="{FF2B5EF4-FFF2-40B4-BE49-F238E27FC236}">
                <a16:creationId xmlns:a16="http://schemas.microsoft.com/office/drawing/2014/main" id="{91086629-AA5F-488D-9333-12ECA1C5E39F}"/>
              </a:ext>
            </a:extLst>
          </p:cNvPr>
          <p:cNvSpPr>
            <a:spLocks noGrp="1" noChangeArrowheads="1"/>
          </p:cNvSpPr>
          <p:nvPr>
            <p:ph type="body" sz="half" idx="2"/>
          </p:nvPr>
        </p:nvSpPr>
        <p:spPr>
          <a:xfrm>
            <a:off x="117043" y="4999039"/>
            <a:ext cx="12018874" cy="1513522"/>
          </a:xfrm>
          <a:solidFill>
            <a:schemeClr val="accent5">
              <a:lumMod val="40000"/>
              <a:lumOff val="60000"/>
            </a:schemeClr>
          </a:solidFill>
        </p:spPr>
        <p:txBody>
          <a:bodyPr>
            <a:normAutofit/>
          </a:bodyPr>
          <a:lstStyle/>
          <a:p>
            <a:r>
              <a:rPr lang="en-US" altLang="en-US" sz="2400" dirty="0"/>
              <a:t>UV and X-ray observations show that a significant fraction of all the heavy elements ever forged in stars have been ejected out into the galaxy halo and beyond</a:t>
            </a:r>
          </a:p>
          <a:p>
            <a:r>
              <a:rPr lang="en-US" altLang="en-US" sz="2400" dirty="0"/>
              <a:t>Left:  CGM - Werk et al. (2013)  Right:  ICM out to 600 kpc  – </a:t>
            </a:r>
            <a:r>
              <a:rPr lang="en-US" altLang="en-US" sz="2400" dirty="0" err="1"/>
              <a:t>Mernier</a:t>
            </a:r>
            <a:r>
              <a:rPr lang="en-US" altLang="en-US" sz="2400" dirty="0"/>
              <a:t> et al. (2015)</a:t>
            </a:r>
          </a:p>
        </p:txBody>
      </p:sp>
      <p:pic>
        <p:nvPicPr>
          <p:cNvPr id="20484" name="Content Placeholder 2">
            <a:extLst>
              <a:ext uri="{FF2B5EF4-FFF2-40B4-BE49-F238E27FC236}">
                <a16:creationId xmlns:a16="http://schemas.microsoft.com/office/drawing/2014/main" id="{77C2B71A-9505-41B5-ABD1-7DE705C9216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43866" y="893756"/>
            <a:ext cx="5430377" cy="3983044"/>
          </a:xfrm>
        </p:spPr>
      </p:pic>
      <p:pic>
        <p:nvPicPr>
          <p:cNvPr id="3" name="Picture 2">
            <a:extLst>
              <a:ext uri="{FF2B5EF4-FFF2-40B4-BE49-F238E27FC236}">
                <a16:creationId xmlns:a16="http://schemas.microsoft.com/office/drawing/2014/main" id="{CE94D298-C5C9-404C-AA64-7F1051676650}"/>
              </a:ext>
            </a:extLst>
          </p:cNvPr>
          <p:cNvPicPr>
            <a:picLocks noChangeAspect="1"/>
          </p:cNvPicPr>
          <p:nvPr/>
        </p:nvPicPr>
        <p:blipFill>
          <a:blip r:embed="rId3"/>
          <a:stretch>
            <a:fillRect/>
          </a:stretch>
        </p:blipFill>
        <p:spPr>
          <a:xfrm>
            <a:off x="5936386" y="852705"/>
            <a:ext cx="5547105" cy="3983044"/>
          </a:xfrm>
          <a:prstGeom prst="rect">
            <a:avLst/>
          </a:prstGeom>
        </p:spPr>
      </p:pic>
    </p:spTree>
    <p:extLst>
      <p:ext uri="{BB962C8B-B14F-4D97-AF65-F5344CB8AC3E}">
        <p14:creationId xmlns:p14="http://schemas.microsoft.com/office/powerpoint/2010/main" val="2644467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5DF12B15-8A6C-4D96-987B-37211500B7ED}"/>
              </a:ext>
            </a:extLst>
          </p:cNvPr>
          <p:cNvSpPr>
            <a:spLocks noGrp="1" noChangeArrowheads="1"/>
          </p:cNvSpPr>
          <p:nvPr>
            <p:ph type="title"/>
          </p:nvPr>
        </p:nvSpPr>
        <p:spPr>
          <a:xfrm>
            <a:off x="160933" y="133351"/>
            <a:ext cx="11768211" cy="963929"/>
          </a:xfrm>
        </p:spPr>
        <p:txBody>
          <a:bodyPr>
            <a:normAutofit fontScale="90000"/>
          </a:bodyPr>
          <a:lstStyle/>
          <a:p>
            <a:r>
              <a:rPr lang="en-US" altLang="en-US" b="1" i="1" dirty="0">
                <a:solidFill>
                  <a:srgbClr val="FF0000"/>
                </a:solidFill>
                <a:latin typeface="+mn-lt"/>
              </a:rPr>
              <a:t>What quenches star formation in massive galaxies</a:t>
            </a:r>
            <a:br>
              <a:rPr lang="en-US" altLang="en-US" b="1" i="1" dirty="0">
                <a:solidFill>
                  <a:srgbClr val="FF0000"/>
                </a:solidFill>
                <a:latin typeface="+mn-lt"/>
              </a:rPr>
            </a:br>
            <a:r>
              <a:rPr lang="en-US" altLang="en-US" b="1" i="1" dirty="0">
                <a:solidFill>
                  <a:srgbClr val="FF0000"/>
                </a:solidFill>
                <a:latin typeface="+mn-lt"/>
              </a:rPr>
              <a:t>and sets a maximum stellar mass?</a:t>
            </a:r>
          </a:p>
        </p:txBody>
      </p:sp>
      <p:pic>
        <p:nvPicPr>
          <p:cNvPr id="18435" name="Content Placeholder 6">
            <a:extLst>
              <a:ext uri="{FF2B5EF4-FFF2-40B4-BE49-F238E27FC236}">
                <a16:creationId xmlns:a16="http://schemas.microsoft.com/office/drawing/2014/main" id="{D8E65686-80BC-4F66-863A-9A4F4D835F6A}"/>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6750342" y="1275931"/>
            <a:ext cx="4994246" cy="4488269"/>
          </a:xfrm>
        </p:spPr>
      </p:pic>
      <p:pic>
        <p:nvPicPr>
          <p:cNvPr id="18436" name="Content Placeholder 5">
            <a:extLst>
              <a:ext uri="{FF2B5EF4-FFF2-40B4-BE49-F238E27FC236}">
                <a16:creationId xmlns:a16="http://schemas.microsoft.com/office/drawing/2014/main" id="{CE4B3610-6053-4A12-858F-9CCB7472A119}"/>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60934" y="1109917"/>
            <a:ext cx="6062122" cy="4569429"/>
          </a:xfrm>
        </p:spPr>
      </p:pic>
      <p:sp>
        <p:nvSpPr>
          <p:cNvPr id="3" name="Text Placeholder 2">
            <a:extLst>
              <a:ext uri="{FF2B5EF4-FFF2-40B4-BE49-F238E27FC236}">
                <a16:creationId xmlns:a16="http://schemas.microsoft.com/office/drawing/2014/main" id="{E556F94C-CDD9-477A-A41A-3BC33D305056}"/>
              </a:ext>
            </a:extLst>
          </p:cNvPr>
          <p:cNvSpPr>
            <a:spLocks noGrp="1"/>
          </p:cNvSpPr>
          <p:nvPr>
            <p:ph type="body" sz="half" idx="3"/>
          </p:nvPr>
        </p:nvSpPr>
        <p:spPr>
          <a:xfrm>
            <a:off x="0" y="5894071"/>
            <a:ext cx="11989613" cy="963929"/>
          </a:xfrm>
          <a:solidFill>
            <a:schemeClr val="accent5">
              <a:lumMod val="40000"/>
              <a:lumOff val="60000"/>
            </a:schemeClr>
          </a:solidFill>
        </p:spPr>
        <p:txBody>
          <a:bodyPr>
            <a:normAutofit fontScale="25000" lnSpcReduction="20000"/>
          </a:bodyPr>
          <a:lstStyle/>
          <a:p>
            <a:r>
              <a:rPr lang="en-US" sz="9600" dirty="0"/>
              <a:t>Star formation (fueled by cold gas) occurs mainly in lower mass galaxies today</a:t>
            </a:r>
          </a:p>
          <a:p>
            <a:r>
              <a:rPr lang="en-US" sz="9600" dirty="0"/>
              <a:t>Some quenching process shuts down star formation above a maximum mass</a:t>
            </a:r>
          </a:p>
          <a:p>
            <a:endParaRPr lang="en-US" dirty="0"/>
          </a:p>
        </p:txBody>
      </p:sp>
    </p:spTree>
    <p:extLst>
      <p:ext uri="{BB962C8B-B14F-4D97-AF65-F5344CB8AC3E}">
        <p14:creationId xmlns:p14="http://schemas.microsoft.com/office/powerpoint/2010/main" val="2594959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2373DB5A-8118-406A-B616-88953CB9ABE7}"/>
              </a:ext>
            </a:extLst>
          </p:cNvPr>
          <p:cNvSpPr>
            <a:spLocks noGrp="1" noChangeArrowheads="1"/>
          </p:cNvSpPr>
          <p:nvPr>
            <p:ph type="title"/>
          </p:nvPr>
        </p:nvSpPr>
        <p:spPr>
          <a:xfrm>
            <a:off x="284480" y="132595"/>
            <a:ext cx="9936480" cy="555474"/>
          </a:xfrm>
        </p:spPr>
        <p:txBody>
          <a:bodyPr>
            <a:normAutofit fontScale="90000"/>
          </a:bodyPr>
          <a:lstStyle/>
          <a:p>
            <a:r>
              <a:rPr lang="en-US" altLang="en-US" b="1" dirty="0">
                <a:solidFill>
                  <a:srgbClr val="FF0000"/>
                </a:solidFill>
                <a:latin typeface="+mn-lt"/>
              </a:rPr>
              <a:t>How is star-formation regulated?</a:t>
            </a:r>
          </a:p>
        </p:txBody>
      </p:sp>
      <p:sp>
        <p:nvSpPr>
          <p:cNvPr id="4" name="Text Placeholder 3">
            <a:extLst>
              <a:ext uri="{FF2B5EF4-FFF2-40B4-BE49-F238E27FC236}">
                <a16:creationId xmlns:a16="http://schemas.microsoft.com/office/drawing/2014/main" id="{ED222A98-1965-49EF-BECA-334CE87B419B}"/>
              </a:ext>
            </a:extLst>
          </p:cNvPr>
          <p:cNvSpPr>
            <a:spLocks noGrp="1"/>
          </p:cNvSpPr>
          <p:nvPr>
            <p:ph sz="quarter" idx="2"/>
          </p:nvPr>
        </p:nvSpPr>
        <p:spPr>
          <a:xfrm>
            <a:off x="0" y="5777716"/>
            <a:ext cx="12192000" cy="1004084"/>
          </a:xfrm>
          <a:solidFill>
            <a:schemeClr val="accent5">
              <a:lumMod val="40000"/>
              <a:lumOff val="60000"/>
            </a:schemeClr>
          </a:solidFill>
        </p:spPr>
        <p:txBody>
          <a:bodyPr>
            <a:normAutofit fontScale="85000" lnSpcReduction="10000"/>
          </a:bodyPr>
          <a:lstStyle/>
          <a:p>
            <a:pPr>
              <a:defRPr/>
            </a:pPr>
            <a:r>
              <a:rPr lang="en-US" dirty="0"/>
              <a:t>How is the tight “star-forming main sequence” regulated? RMS scatter ±0.1 </a:t>
            </a:r>
            <a:r>
              <a:rPr lang="en-US" dirty="0" err="1"/>
              <a:t>dex</a:t>
            </a:r>
            <a:r>
              <a:rPr lang="en-US" dirty="0"/>
              <a:t> (Popesso+23)</a:t>
            </a:r>
          </a:p>
          <a:p>
            <a:pPr>
              <a:defRPr/>
            </a:pPr>
            <a:r>
              <a:rPr lang="en-US" dirty="0"/>
              <a:t>How does relationship between gas mass and SFR per unit area arise? Kennicutt &amp; Evans (2012)</a:t>
            </a:r>
          </a:p>
          <a:p>
            <a:pPr marL="0" indent="0">
              <a:buNone/>
              <a:defRPr/>
            </a:pPr>
            <a:endParaRPr lang="en-US" dirty="0"/>
          </a:p>
        </p:txBody>
      </p:sp>
      <p:pic>
        <p:nvPicPr>
          <p:cNvPr id="9221" name="Picture 2">
            <a:extLst>
              <a:ext uri="{FF2B5EF4-FFF2-40B4-BE49-F238E27FC236}">
                <a16:creationId xmlns:a16="http://schemas.microsoft.com/office/drawing/2014/main" id="{BF747FAE-F2A4-4777-BFD5-31447490DA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7680" y="693329"/>
            <a:ext cx="4718215" cy="494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Placeholder 5">
            <a:extLst>
              <a:ext uri="{FF2B5EF4-FFF2-40B4-BE49-F238E27FC236}">
                <a16:creationId xmlns:a16="http://schemas.microsoft.com/office/drawing/2014/main" id="{575C1483-9A52-406C-81B4-AA1A38894165}"/>
              </a:ext>
            </a:extLst>
          </p:cNvPr>
          <p:cNvSpPr>
            <a:spLocks noGrp="1" noChangeArrowheads="1"/>
          </p:cNvSpPr>
          <p:nvPr>
            <p:ph type="body" sz="half" idx="3"/>
          </p:nvPr>
        </p:nvSpPr>
        <p:spPr>
          <a:xfrm>
            <a:off x="9553650" y="3711895"/>
            <a:ext cx="809549" cy="45719"/>
          </a:xfrm>
        </p:spPr>
        <p:txBody>
          <a:bodyPr>
            <a:normAutofit fontScale="25000" lnSpcReduction="20000"/>
          </a:bodyPr>
          <a:lstStyle/>
          <a:p>
            <a:endParaRPr lang="en-US" altLang="en-US" dirty="0"/>
          </a:p>
        </p:txBody>
      </p:sp>
      <p:pic>
        <p:nvPicPr>
          <p:cNvPr id="8" name="Content Placeholder 7">
            <a:extLst>
              <a:ext uri="{FF2B5EF4-FFF2-40B4-BE49-F238E27FC236}">
                <a16:creationId xmlns:a16="http://schemas.microsoft.com/office/drawing/2014/main" id="{443D8E18-A36F-4C44-B722-F9EB4E3129F7}"/>
              </a:ext>
            </a:extLst>
          </p:cNvPr>
          <p:cNvPicPr>
            <a:picLocks noGrp="1" noChangeAspect="1"/>
          </p:cNvPicPr>
          <p:nvPr>
            <p:ph sz="quarter" idx="1"/>
          </p:nvPr>
        </p:nvPicPr>
        <p:blipFill>
          <a:blip r:embed="rId3"/>
          <a:stretch>
            <a:fillRect/>
          </a:stretch>
        </p:blipFill>
        <p:spPr>
          <a:xfrm>
            <a:off x="1384918" y="750316"/>
            <a:ext cx="4856084" cy="4966404"/>
          </a:xfrm>
        </p:spPr>
      </p:pic>
    </p:spTree>
    <p:extLst>
      <p:ext uri="{BB962C8B-B14F-4D97-AF65-F5344CB8AC3E}">
        <p14:creationId xmlns:p14="http://schemas.microsoft.com/office/powerpoint/2010/main" val="3443094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020ECE57-478D-4008-883B-152EC9E1EA18}"/>
              </a:ext>
            </a:extLst>
          </p:cNvPr>
          <p:cNvSpPr>
            <a:spLocks noGrp="1" noChangeArrowheads="1"/>
          </p:cNvSpPr>
          <p:nvPr>
            <p:ph type="title"/>
          </p:nvPr>
        </p:nvSpPr>
        <p:spPr>
          <a:xfrm>
            <a:off x="838200" y="53703"/>
            <a:ext cx="10515600" cy="1039605"/>
          </a:xfrm>
        </p:spPr>
        <p:txBody>
          <a:bodyPr>
            <a:normAutofit fontScale="90000"/>
          </a:bodyPr>
          <a:lstStyle/>
          <a:p>
            <a:pPr eaLnBrk="1" hangingPunct="1"/>
            <a:r>
              <a:rPr lang="en-US" altLang="en-US" sz="4000" b="1" i="1" dirty="0">
                <a:solidFill>
                  <a:srgbClr val="FF0000"/>
                </a:solidFill>
                <a:latin typeface="+mn-lt"/>
              </a:rPr>
              <a:t>How is the empirical relation between black hole mass and galaxy velocity dispersion (</a:t>
            </a:r>
            <a:r>
              <a:rPr lang="el-GR" altLang="en-US" sz="4000" b="1" i="1" dirty="0">
                <a:solidFill>
                  <a:srgbClr val="FF0000"/>
                </a:solidFill>
                <a:latin typeface="+mn-lt"/>
              </a:rPr>
              <a:t>σ</a:t>
            </a:r>
            <a:r>
              <a:rPr lang="en-US" altLang="en-US" sz="4000" b="1" i="1" dirty="0">
                <a:solidFill>
                  <a:srgbClr val="FF0000"/>
                </a:solidFill>
                <a:latin typeface="+mn-lt"/>
              </a:rPr>
              <a:t>) established?</a:t>
            </a:r>
          </a:p>
        </p:txBody>
      </p:sp>
      <p:pic>
        <p:nvPicPr>
          <p:cNvPr id="19460" name="Picture 6">
            <a:extLst>
              <a:ext uri="{FF2B5EF4-FFF2-40B4-BE49-F238E27FC236}">
                <a16:creationId xmlns:a16="http://schemas.microsoft.com/office/drawing/2014/main" id="{A5DA8B1F-AED0-473D-86DA-DE1415A362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82449" y="1014000"/>
            <a:ext cx="6615915" cy="5695096"/>
          </a:xfrm>
          <a:noFill/>
        </p:spPr>
      </p:pic>
      <p:sp>
        <p:nvSpPr>
          <p:cNvPr id="19459" name="Rectangle 5">
            <a:extLst>
              <a:ext uri="{FF2B5EF4-FFF2-40B4-BE49-F238E27FC236}">
                <a16:creationId xmlns:a16="http://schemas.microsoft.com/office/drawing/2014/main" id="{855ED41F-AE10-4555-8308-E414DF3919F9}"/>
              </a:ext>
            </a:extLst>
          </p:cNvPr>
          <p:cNvSpPr>
            <a:spLocks noGrp="1" noChangeArrowheads="1"/>
          </p:cNvSpPr>
          <p:nvPr>
            <p:ph type="body" sz="half" idx="4294967295"/>
          </p:nvPr>
        </p:nvSpPr>
        <p:spPr>
          <a:xfrm>
            <a:off x="10522226" y="2240170"/>
            <a:ext cx="1669774" cy="1774825"/>
          </a:xfrm>
          <a:solidFill>
            <a:schemeClr val="bg1"/>
          </a:solidFill>
        </p:spPr>
        <p:txBody>
          <a:bodyPr>
            <a:normAutofit/>
          </a:bodyPr>
          <a:lstStyle/>
          <a:p>
            <a:pPr eaLnBrk="1" hangingPunct="1">
              <a:buFontTx/>
              <a:buNone/>
            </a:pPr>
            <a:r>
              <a:rPr lang="en-US" altLang="en-US" dirty="0"/>
              <a:t>                      </a:t>
            </a:r>
          </a:p>
        </p:txBody>
      </p:sp>
      <p:pic>
        <p:nvPicPr>
          <p:cNvPr id="4" name="Picture 3">
            <a:extLst>
              <a:ext uri="{FF2B5EF4-FFF2-40B4-BE49-F238E27FC236}">
                <a16:creationId xmlns:a16="http://schemas.microsoft.com/office/drawing/2014/main" id="{C83D9143-B6A8-4AE3-8BA7-72DA7650A419}"/>
              </a:ext>
            </a:extLst>
          </p:cNvPr>
          <p:cNvPicPr>
            <a:picLocks noChangeAspect="1"/>
          </p:cNvPicPr>
          <p:nvPr/>
        </p:nvPicPr>
        <p:blipFill>
          <a:blip r:embed="rId3"/>
          <a:stretch>
            <a:fillRect/>
          </a:stretch>
        </p:blipFill>
        <p:spPr>
          <a:xfrm>
            <a:off x="6864032" y="1601304"/>
            <a:ext cx="5187685" cy="4602268"/>
          </a:xfrm>
          <a:prstGeom prst="rect">
            <a:avLst/>
          </a:prstGeom>
        </p:spPr>
      </p:pic>
    </p:spTree>
    <p:extLst>
      <p:ext uri="{BB962C8B-B14F-4D97-AF65-F5344CB8AC3E}">
        <p14:creationId xmlns:p14="http://schemas.microsoft.com/office/powerpoint/2010/main" val="39931950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749</TotalTime>
  <Words>2015</Words>
  <Application>Microsoft Office PowerPoint</Application>
  <PresentationFormat>Widescreen</PresentationFormat>
  <Paragraphs>152</Paragraphs>
  <Slides>35</Slides>
  <Notes>1</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35</vt:i4>
      </vt:variant>
    </vt:vector>
  </HeadingPairs>
  <TitlesOfParts>
    <vt:vector size="41" baseType="lpstr">
      <vt:lpstr>Arial</vt:lpstr>
      <vt:lpstr>Calibri</vt:lpstr>
      <vt:lpstr>Calibri Light</vt:lpstr>
      <vt:lpstr>Office Theme</vt:lpstr>
      <vt:lpstr>Office Theme</vt:lpstr>
      <vt:lpstr>Office Theme</vt:lpstr>
      <vt:lpstr>Feedback from Stars and Black Holes: How do they work? What are they good for? </vt:lpstr>
      <vt:lpstr>Outline:  At the top rung of John’s feedback ladder</vt:lpstr>
      <vt:lpstr>1) Why do we need global-scale feedback?</vt:lpstr>
      <vt:lpstr>What sets the ratio of galaxy stellar to halo mass?</vt:lpstr>
      <vt:lpstr>What determines the chemical composition of galaxies?</vt:lpstr>
      <vt:lpstr>Why are most heavy elements far outside galaxies?</vt:lpstr>
      <vt:lpstr>What quenches star formation in massive galaxies and sets a maximum stellar mass?</vt:lpstr>
      <vt:lpstr>How is star-formation regulated?</vt:lpstr>
      <vt:lpstr>How is the empirical relation between black hole mass and galaxy velocity dispersion (σ) established?</vt:lpstr>
      <vt:lpstr>How are the scaling relations for hot gas in galaxy groups and clusters set? Donahue &amp; Voit 2022</vt:lpstr>
      <vt:lpstr>2) How does global-scale stellar feedback work?</vt:lpstr>
      <vt:lpstr> The “Power Source” </vt:lpstr>
      <vt:lpstr>The Outflow is Complex &amp; Multiphase</vt:lpstr>
      <vt:lpstr>These global-scale winds rare today (starbursts only) but ubiquitous at cosmic noon</vt:lpstr>
      <vt:lpstr> 3) How does global-scale feedback from black holes work?</vt:lpstr>
      <vt:lpstr>The interaction of jets and their environment</vt:lpstr>
      <vt:lpstr>4) A Cosmic Inventory of Energy Feedback</vt:lpstr>
      <vt:lpstr>A Cosmic Inventory of SMBH/Jet Feedback   Method #1</vt:lpstr>
      <vt:lpstr>  Method #2</vt:lpstr>
      <vt:lpstr>Quantifying Energy Injection by AGN Jets</vt:lpstr>
      <vt:lpstr>The Bottom Line: Stars vs. Black Holes</vt:lpstr>
      <vt:lpstr>Stellar vs. BH Feedback as a function of Mass</vt:lpstr>
      <vt:lpstr>Numerology of the mass-dependent energetics </vt:lpstr>
      <vt:lpstr>5) What is global-scale stellar feedback good for?</vt:lpstr>
      <vt:lpstr>Consistent with observed properties of wind-blown gas </vt:lpstr>
      <vt:lpstr>Forming the mass-metallicity relation &amp; polluting the IGM Mass-loss/SFR is ≈ 30 at M = 106.5 MꙨ dropping to ≈0.1 at M = 1010.5 MꙨ  Consistent with steep M-Z relation at low mass (strong mass-dependent metal loss) and flattening at high mass (nearly full metal retention)</vt:lpstr>
      <vt:lpstr> The self-regulation of star-formation</vt:lpstr>
      <vt:lpstr>6) What is Black Hole Feedback Good For?</vt:lpstr>
      <vt:lpstr>Quenched (SF) galaxies have high (low) ratios of black hole to stellar mass</vt:lpstr>
      <vt:lpstr>The co-evolution in the total stellar mass in quenched galaxies and that of the energy delivered by jets</vt:lpstr>
      <vt:lpstr>The properties of hot gas in galaxy groups and clusters: Donahue &amp; Voit 2022</vt:lpstr>
      <vt:lpstr>Let’s quantify this</vt:lpstr>
      <vt:lpstr>Establishing the relation between black hole mass and galaxy velocity dispersion. But how?</vt:lpstr>
      <vt:lpstr>7) Summary</vt:lpstr>
      <vt:lpstr>Bonus question for this audience – What causes the small-scale arcs/filaments in the ionized gas in the M 82 wind? Thompson &amp; Heckman ARA&amp;A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Feedback from Stars and Black Holes: How do they work? What are they good for?</dc:title>
  <dc:creator>Tim Heckman</dc:creator>
  <cp:lastModifiedBy>Tim Heckman</cp:lastModifiedBy>
  <cp:revision>27</cp:revision>
  <dcterms:created xsi:type="dcterms:W3CDTF">2025-05-12T18:26:33Z</dcterms:created>
  <dcterms:modified xsi:type="dcterms:W3CDTF">2025-05-28T07:58:24Z</dcterms:modified>
</cp:coreProperties>
</file>