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74" r:id="rId3"/>
    <p:sldId id="339" r:id="rId4"/>
    <p:sldId id="300" r:id="rId5"/>
    <p:sldId id="373" r:id="rId6"/>
    <p:sldId id="305" r:id="rId7"/>
    <p:sldId id="306" r:id="rId8"/>
    <p:sldId id="321" r:id="rId9"/>
    <p:sldId id="342" r:id="rId10"/>
    <p:sldId id="377" r:id="rId11"/>
    <p:sldId id="310" r:id="rId12"/>
    <p:sldId id="344" r:id="rId13"/>
    <p:sldId id="316" r:id="rId14"/>
    <p:sldId id="343" r:id="rId15"/>
    <p:sldId id="318" r:id="rId16"/>
    <p:sldId id="319" r:id="rId17"/>
    <p:sldId id="341" r:id="rId18"/>
    <p:sldId id="348" r:id="rId19"/>
    <p:sldId id="347" r:id="rId20"/>
    <p:sldId id="345" r:id="rId21"/>
    <p:sldId id="346" r:id="rId22"/>
    <p:sldId id="317" r:id="rId23"/>
    <p:sldId id="330" r:id="rId24"/>
    <p:sldId id="337" r:id="rId25"/>
    <p:sldId id="375" r:id="rId26"/>
    <p:sldId id="376" r:id="rId27"/>
    <p:sldId id="33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FFCCFF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B5B5"/>
    <a:srgbClr val="FCFFD9"/>
    <a:srgbClr val="FF8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2" autoAdjust="0"/>
    <p:restoredTop sz="94692" autoAdjust="0"/>
  </p:normalViewPr>
  <p:slideViewPr>
    <p:cSldViewPr>
      <p:cViewPr>
        <p:scale>
          <a:sx n="185" d="100"/>
          <a:sy n="185" d="100"/>
        </p:scale>
        <p:origin x="-504" y="-1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3.2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7.92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10:32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0 289 24575,'11'0'0,"4"0"0,-3 0 0,4 0 0,-6 0 0,1 0 0,-1 0 0,1 0 0,-1 0 0,1 0 0,-1 0 0,0 0 0,1 0 0,-1 0 0,1 0 0,-1 0 0,0 0 0,1 0 0,-1 0 0,1 0 0,-1 0 0,1 0 0,-1 0 0,0 0 0,1 0 0,-1 0 0,1 0 0,-1 0 0,1 0 0,-1 0 0,0 0 0,1 0 0,-1 0 0,1 0 0,-1 0 0,1 0 0,-1 0 0,0 0 0,1 0 0,-1 0 0,1 0 0,-1 0 0,1 0 0,-1 0 0,0 0 0,1 0 0,-1 0 0,1 0 0,-1 0 0,0 0 0,1 0 0,-1 0 0,1 0 0,-1 0 0,1 0 0,-1 0 0,0 0 0,1 0 0,-1 0 0,1 0 0,-1 0 0,1 0 0,-1 0 0,6 0 0,-4 0 0,3 0 0,1 0 0,-4 0 0,4 0 0,-6 0 0,1-5 0,-1 4 0,1-9 0,-1 9 0,-4-8 0,3 8 0,-3-4 0,0 0 0,3 4 0,-3-3 0,4 4 0,1-5 0,-1 4 0,0-4 0,1 5 0,-1 0 0,1 0 0,-1 0 0,-4-5 0,3 4 0,-3-8 0,4 8 0,1-4 0,-5 0 0,3 4 0,-3-8 0,4 7 0,1-2 0,-1-1 0,5 4 0,-3-4 0,3 5 0,-5 0 0,0 0 0,1 0 0,-1 0 0,1 0 0,-1 0 0,1 0 0,-1 0 0,0 0 0,1 0 0,-1 0 0,1 0 0,-1 0 0,1 0 0,-1 0 0,0 0 0,1 0 0,-1 0 0,1 5 0,-1-4 0,1 4 0,-1-1 0,6-3 0,-4 4 0,3 0 0,-4-4 0,-1 3 0,1-4 0,-1 0 0,1 0 0,-1 0 0,0 5 0,1-4 0,-1 4 0,1-5 0,-1 0 0,1 0 0,-1 0 0,0 0 0,1 0 0,-1 0 0,-4 5 0,3-4 0,-3 3 0,4-4 0,1 0 0,-1 0 0,-4 5 0,3-4 0,-3 4 0,5-5 0,-1 0 0,0 0 0,1 0 0,-1 4 0,1-2 0,-1 2 0,-4 1 0,3-4 0,-3 4 0,4-5 0,1 0 0,-1 0 0,1 0 0,-1 0 0,1 4 0,-1-3 0,0 4 0,-4 0 0,-1 0 0,-5 6 0,0-1 0,4 1 0,-2-1 0,2 1 0,-4-1 0,0 0 0,5 1 0,-4-1 0,4 1 0,-5-1 0,0 1 0,0-1 0,0 0 0,0 6 0,0 1 0,0 19 0,0-4 0,0 12 0,0 0 0,5-6 0,-4 6 0,5-14 0,-6-1 0,0-11 0,0-3 0,0-4 0,0-1 0,0 1 0,0-1 0,0 0 0,0 1 0,0-1 0,0 1 0,0-1 0,0 6 0,5 1 0,-4 6 0,4-1 0,-5 1 0,0 0 0,5 9 0,-4-12 0,4 11 0,0-14 0,-3 6 0,3 0 0,-5-1 0,0 1 0,0 0 0,5 5 0,-3-3 0,3 3 0,-5 1 0,0-5 0,0 5 0,5-6 0,-4 0 0,4-6 0,-5 3 0,0-8 0,0 3 0,0-5 0,5-4 0,-4 3 0,4-3 0,-5 5 0,0-1 0,0 0 0,0 1 0,0-1 0,4 1 0,-3 4 0,4 3 0,0-1 0,-4 4 0,4-9 0,-5 4 0,4-6 0,-3 6 0,9-4 0,-9 4 0,3-6 0,1 0 0,-4 1 0,8-5 0,-7 3 0,2-3 0,1 0 0,-4 3 0,8-8 0,-8 8 0,9-3 0,-9 4 0,8 1 0,-3-1 0,5 6 0,-1-4 0,1 9 0,0-9 0,-5 4 0,3-6 0,-7 1 0,2-1 0,-4 0 0,5-4 0,-4 4 0,4-5 0,-1 1 0,-3 3 0,9-7 0,-9 7 0,8-8 0,-3 4 0,4-1 0,1-3 0,-1 4 0,1 0 0,-1-4 0,0 3 0,1-4 0,-1 5 0,1-4 0,-1 4 0,1-5 0,-1 0 0,0 0 0,1 0 0,-1 0 0,1 0 0,-1 0 0,1 0 0,-1 0 0,0 0 0,1 0 0,-1 0 0,1-5 0,-6-1 0,5 0 0,-4-3 0,-1 3 0,5-4 0,-5-1 0,6 5 0,-5-3 0,3 3 0,-3 0 0,-1-3 0,5 8 0,-5-4 0,1 0 0,4 4 0,-5-8 0,6 7 0,-1-7 0,1 3 0,-1 0 0,-4-3 0,3 8 0,-3-9 0,4 5 0,1-1 0,-5-4 0,3 4 0,-8-4 0,4-1 0,-1 1 0,-3-1 0,4 1 0,0-1 0,-4 1 0,3-1 0,-4 1 0,0-1 0,5-5 0,-3 4 0,3-4 0,-5 0 0,0 4 0,0-4 0,0 0 0,0 4 0,0-3 0,0 4 0,0-5 0,0 4 0,0-4 0,0 0 0,0-1 0,0 0 0,0 1 0,0 0 0,0 4 0,0-4 0,0 5 0,0 1 0,0-1 0,5-5 0,-4 4 0,4-9 0,-5 9 0,0-9 0,0 9 0,0-4 0,5 0 0,-4 4 0,4-4 0,-5 0 0,0 4 0,5-9 0,-3 9 0,3-10 0,-5 5 0,0-6 0,5 1 0,-4-1 0,4 0 0,0 6 0,-4 1 0,3 5 0,-4 1 0,0-1 0,0-5 0,5 4 0,-4-4 0,4 0 0,-5 4 0,4-4 0,-2 6 0,2-6 0,-4 4 0,0-4 0,0 0 0,0 4 0,0-4 0,0 6 0,0-6 0,0-2 0,0-4 0,0-1 0,0 6 0,0 1 0,0 5 0,0 1 0,0-1 0,0-5 0,0 4 0,0-4 0,0 0 0,0 4 0,0-4 0,0 6 0,0-1 0,0 1 0,0-1 0,0 1 0,0-1 0,0 1 0,0-1 0,0 0 0,0-5 0,0 5 0,0-11 0,0 5 0,0-6 0,0 0 0,0 6 0,0 1 0,5 0 0,1 4 0,0-4 0,-1 0 0,-5 4 0,0-4 0,0 6 0,0-1 0,5 5 0,-4-3 0,3 3 0,1 0 0,1 2 0,4 4 0,1 0 0,-1 0 0,0 0 0,1-5 0,-1 4 0,1-4 0,-1 5 0,1 0 0,-6-5 0,5 4 0,-5-3 0,1-1 0,4 4 0,-5-4 0,6 0 0,-1 4 0,1-8 0,-1 3 0,0 0 0,1-3 0,-1 3 0,1-5 0,-1 5 0,-4-3 0,3 8 0,-3-8 0,4 3 0,1 0 0,-1 1 0,1 5 0,-1 0 0,1 0 0,-1 0 0,0 0 0,1 0 0,-1-5 0,1 4 0,-1-3 0,0 4 0,1-5 0,-1 4 0,1-4 0,-1 5 0,1 0 0,-1 0 0,0 0 0,1-5 0,-1 4 0,1-4 0,-1 5 0,1 0 0,-1 0 0,0 0 0,1 0 0,-1 0 0,1 0 0,-1 0 0,1 0 0,-1 0 0,0 0 0,1 0 0,-1 0 0,1 0 0,-1 0 0,1 0 0,-1 0 0,0 0 0,1 5 0,-1-4 0,1 4 0,4 0 0,-3-4 0,4 4 0,-5-5 0,-1 5 0,0-4 0,1 4 0,-1-5 0,1 4 0,-1-3 0,0 4 0,1-5 0,-1 5 0,1-4 0,-1 3 0,1-4 0,-1 0 0,0 0 0,1 0 0,-1 0 0,1 0 0,-1 0 0,1 0 0,-1 0 0,0 0 0,1 0 0,-1 0 0,1 0 0,-1 5 0,1-4 0,-1 4 0,0-5 0,1 0 0,-1 0 0,1 0 0,-1 0 0,1 0 0,-1 0 0,0 0 0,1 0 0,-1 0 0,1 0 0,-1 0 0,0 0 0,1 0 0,-1 0 0,1 0 0,-1 0 0,1 0 0,-1 0 0,0 0 0,1 0 0,-5 5 0,-2 0 0,1 1 0,-4 3 0,4-3 0,-5 5 0,4-1 0,-2 0 0,7 1 0,-8-1 0,9 6 0,-5-4 0,2 9 0,-3-9 0,1 4 0,-4-6 0,4 1 0,-5-1 0,0 0 0,4-4 0,2-1 0,5-5 0,-1 0 0,0 0 0,1 0 0,-1 0 0,1 0 0,-1 0 0,1 0 0,-1 0 0,0 0 0,1 0 0,-1 0 0,1 0 0,-6-5 0,5 4 0,-4-8 0,-1 3 0,5 0 0,-9-3 0,8 3 0,-3 0 0,0-4 0,3 5 0,-8-6 0,8 5 0,-8-3 0,9 3 0,-9-5 0,8 1 0,-3-1 0,0 1 0,3 4 0,-8-4 0,8 5 0,-3-1 0,5 1 0,-1 5 0,0 0 0,1 0 0,0-10 0,-1 7 0,1-7 0,-1 10 0,1 0 0,-1 0 0,1 0 0,-1 0 0,1 0 0,-1 0 0,0 0 0,1-4 0,-1-2 0,1 0 0,-1 1 0,1 5 0,-1-4 0,0 2 0,1-2 0,-1 4 0,1-5 0,-1 4 0,1-4 0,-1 5 0,0 0 0,1 0 0,-1 0 0,1 0 0,-1 0 0,0 0 0,1 0 0,-1 0 0,1 0 0,-1 0 0,1-5 0,-1 4 0,0-3 0,1 4 0,-1 0 0,1 0 0,-1 0 0,1 0 0,-1 0 0,0 0 0,1 0 0,-1 0 0,1 0 0,-1 0 0,1 0 0,-1 0 0,0 0 0,1 0 0,-1 0 0,1 0 0,-1-5 0,1-1 0,-1 0 0,0-3 0,1 3 0,-1 0 0,1 1 0,-6 1 0,5 3 0,-5-4 0,1 0 0,4 4 0,-5-4 0,6 1 0,-1 2 0,-4-7 0,-1 3 0,-1 0 0,2 2 0,4 4 0,1 0 0,-1 0 0,1 0 0,-1-5 0,1 4 0,-1-4 0,0 5 0,1 0 0,-1 0 0,1 0 0,-1 0 0,1 0 0,-1 0 0,0 0 0,1 0 0,-1 0 0,1 0 0,-1 0 0,1 0 0,-1 0 0,0 0 0,1 0 0,-1 0 0,1 0 0,-1 0 0,0 0 0,1 0 0,-1 0 0,1 5 0,-1-4 0,1 8 0,-1-3 0,0 0 0,1 3 0,-1-8 0,1 4 0,-1-5 0,1 0 0,-1 0 0,0 0 0,-4 4 0,3-2 0,-3 2 0,5-4 0,-1 0 0,1 0 0,-1 0 0,0 0 0,1 0 0,-1 0 0,1 0 0,-1 0 0,1 0 0,-1 0 0,0 0 0,1 0 0,-1 0 0,1 0 0,4 0 0,-3 0 0,4 0 0,0 0 0,-4 0 0,9 0 0,-9 0 0,4 0 0,-6 0 0,0 0 0,1 0 0,-1 0 0,1 0 0,-1 0 0,1 0 0,-1 0 0,0 0 0,1 0 0,-1 0 0,1 5 0,-1 1 0,1-1 0,-1 0 0,0-5 0,1 0 0,-1 5 0,1-4 0,-1 8 0,0-8 0,1 4 0,-5 0 0,3-4 0,-8 3 0,4-4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13201 1851 24575,'-34'0'0,"2"0"0,1 0 0,-3-6 0,-6 4 0,6-4 0,2 1 0,7 3 0,0-9 0,6 10 0,2-5 0,5 6 0,1 0 0,-7 0 0,5-5 0,-10-2 0,-3-5 0,-1-7 0,-5 5 0,7-4 0,0 6 0,6-1 0,-4 1 0,10 5 0,-5-3 0,1 8 0,4-8 0,-5 9 0,1-10 0,4 5 0,-11-7 0,11 1 0,-10-5 0,10 3 0,-5-3 0,7 11 0,4-5 0,2 5 0,0-1 0,-1-3 0,-6 4 0,-6-1 0,5 2 0,-4 0 0,-1 4 0,5-10 0,-10 10 0,10-4 0,-11-1 0,5 5 0,-13-11 0,6 11 0,-6-11 0,7 5 0,-7-6 0,6 1 0,-13-8 0,5 6 0,-6-12 0,7 6 0,-14-1 0,12-3 0,-13 2 0,7-5 0,1 0 0,0 1 0,-1-1 0,1 0 0,-1 0 0,1 0 0,0 6 0,5-10 0,-4 8 0,5-9 0,-6 5 0,6 1 0,-5-1 0,13 2 0,-13 4 0,12-3 0,-11 10 0,11-5 0,-5 7 0,-4-1 0,15 6 0,-14 1 0,22 6 0,-11 0 0,5 0 0,0 0 0,-11 0 0,9 0 0,-10 0 0,6 0 0,0 0 0,-7 0 0,5 0 0,-11 0 0,11 0 0,-12 0 0,13 0 0,-31-6 0,26-1 0,-26-6 0,24 6 0,-15-6 0,5 12 0,-5-12 0,8 6 0,0-1 0,-1 2 0,-7 6 0,6 0 0,-6 0 0,7 0 0,1 0 0,6-5 0,-22 3 0,18-9 0,-14 4 0,14-7 0,4 7 0,1-4 0,-6 3 0,12 1 0,-11 1 0,11 6 0,-5-5 0,7 3 0,0-3 0,-6 5 0,4 0 0,-5 0 0,7 0 0,0 0 0,-11 0 0,8-6 0,-8 5 0,11-5 0,1 1 0,-1 3 0,0-9 0,-7 10 0,5-5 0,-11 6 0,11-5 0,-5 3 0,0-3 0,6 5 0,-6-6 0,7 5 0,0-5 0,0 6 0,6 0 0,-5-6 0,-6 5 0,3-5 0,-9 1 0,11-2 0,-7 0 0,5 1 0,-5 1 0,1-3 0,4 1 0,-5-4 0,0 9 0,6-9 0,-6 10 0,7-5 0,-7 0 0,6 5 0,-6-5 0,0 6 0,-13 0 0,9 0 0,-14 0 0,17 0 0,-1 0 0,-4-6 0,4 4 0,-6-10 0,6 11 0,2-5 0,1 0 0,10-1 0,-9-6 0,11 7 0,-6-5 0,6 4 0,-5 0 0,5-4 0,-11 5 0,4-1 0,2-4 0,0 10 0,11-10 0,-10 4 0,4-5 0,0 5 0,-5 2 0,5 5 0,0-5 0,2 3 0,-1-3 0,5 5 0,-4 0 0,-1 0 0,-1 0 0,0 0 0,-4 0 0,10 0 0,-22 0 0,13 0 0,-14 0 0,11 0 0,-6 0 0,4 0 0,-5 0 0,7 0 0,-7 0 0,6 0 0,-6 0 0,7 0 0,0 0 0,-7 0 0,-12 0 0,7 0 0,-12 0 0,15 0 0,-6 0 0,-1 0 0,1 0 0,0 0 0,-1 0 0,1 0 0,6 0 0,-4 0 0,11 0 0,-12 0 0,13 0 0,-6 0 0,7 0 0,0 0 0,0 0 0,0 0 0,-18-5 0,14 3 0,-14-3 0,18-1 0,-7 5 0,5-5 0,-4 1 0,6 3 0,-7-3 0,5-1 0,-5 5 0,1-5 0,4 6 0,-5-6 0,0 5 0,6-10 0,-6 9 0,7-9 0,-18 4 0,14-5 0,-21-1 0,23 6 0,-5 1 0,7 6 0,1 0 0,5 0 0,-5 0 0,11 0 0,-10 0 0,9 0 0,-3 0 0,5 0 0,-5 0 0,4 0 0,-16 0 0,15 0 0,-15 0 0,16 0 0,-4 0 0,-1 0 0,5 0 0,-10 0 0,10 0 0,-11 0 0,11 0 0,-10 0 0,10 0 0,-11 0 0,11 0 0,-4 0 0,-12 0 0,13 0 0,-18 0 0,20 0 0,-9 0 0,10 0 0,-10 0 0,4 0 0,0 0 0,-5 0 0,5 0 0,-6 0 0,0 0 0,0 0 0,0 0 0,-7 0 0,6 0 0,-6 0 0,-11 0 0,14 0 0,-14 0 0,18-6 0,0 5 0,6-5 0,-5 6 0,5 0 0,0-5 0,-4 4 0,10-4 0,-10 5 0,9 0 0,-9 0 0,10 0 0,-11 0 0,5 0 0,-12 0 0,-7-6 0,-4 5 0,5-5 0,5 1 0,0 3 0,5-3 0,-4-1 0,6 5 0,0-5 0,0 6 0,6 0 0,-5 0 0,11 0 0,-10 0 0,4 0 0,0 0 0,-5 0 0,11 0 0,-21 0 0,12 0 0,-14 0 0,17 0 0,-4 0 0,4 0 0,-6 0 0,6 0 0,-5 0 0,5 0 0,-6 0 0,0 0 0,0 0 0,0 0 0,0 0 0,0 0 0,6 0 0,-4 0 0,4 0 0,0 0 0,-16 0 0,14 0 0,-15 0 0,11 0 0,0 0 0,0 0 0,0 0 0,0 0 0,6 0 0,-4 0 0,4 0 0,-6 0 0,-7 0 0,5 0 0,-5 0 0,7 0 0,0 0 0,0 0 0,-17 0 0,12 0 0,-7 0 0,14 0 0,4 0 0,-6-6 0,0 5 0,6-4 0,-5-1 0,5 5 0,-6-5 0,1 6 0,-1 0 0,6-5 0,-5 4 0,5-10 0,-6 9 0,0-3 0,-5 5 0,4-6 0,2 5 0,0-5 0,5 6 0,0 0 0,2 0 0,-1 0 0,5 0 0,-4 0 0,5 0 0,-5 0 0,4 0 0,-5 0 0,1 0 0,3 0 0,-3 0 0,-1 0 0,5 0 0,-4 0 0,0 0 0,-2 0 0,1 0 0,1 0 0,5 0 0,0 0 0,1 0 0,-1 0 0,1 0 0,-1 0 0,1 0 0,-1 0 0,0 0 0,1 0 0,-1 0 0,1 0 0,-1 0 0,1 0 0,-1 0 0,0 0 0,-5 0 0,4 0 0,-11 0 0,11 0 0,-10 0 0,10 0 0,-5 0 0,1 0 0,4 0 0,-5 0 0,1 0 0,4 0 0,-11 0 0,5 0 0,-11 0 0,4 0 0,-4 0 0,11 0 0,-5 0 0,5 0 0,-6 0 0,6 0 0,-4 0 0,10 0 0,-11 0 0,5 0 0,0 0 0,-4 0 0,-7 0 0,2 0 0,-8 0 0,11 0 0,0 0 0,0 0 0,0 0 0,0 0 0,6 0 0,-4 0 0,4 0 0,-6 0 0,0 0 0,0 0 0,0 0 0,6 0 0,-4 0 0,4 0 0,0 0 0,1 0 0,-5 0 0,3 0 0,-4 0 0,1 0 0,4 0 0,-6 0 0,6 0 0,-5 0 0,5 0 0,-6 0 0,0 0 0,6 0 0,-4 0 0,10-5 0,-11 4 0,11-4 0,-10 5 0,10 0 0,-5 0 0,7 0 0,-12 0 0,9 0 0,-9 0 0,11 0 0,1 0 0,4 0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4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511 352 16383,'93'-11'0,"0"-1"0,1 1 0,-1-1 0,0 1 0,1-1 0,-1 1 0,0-1 0,1 1 0,-1 0 0,0-1 0,1 1 0,5-1 0,8-1 0,2 0 0,1 1 0,-3-1 0,-7 1 0,-9 1 0,-14 1 0,-15 0 0,-21 2 0,-2-6 0,-12 4 0,-11 10 0,-6-5 0,0 4 0,1-9 0,-5 4 0,3 1 0,-3-5 0,4 4 0,1 0 0,4-3 0,-3 7 0,9-8 0,-9 9 0,9-4 0,-9 5 0,4 0 0,0 0 0,1 0 0,6 0 0,-1 0 0,1 0 0,0 0 0,5 0 0,11 19 0,7-3 0,20 41 0,-9-18 0,2 18 0,-14-23 0,-7-3 0,-8-8 0,-1-4 0,-12-3 0,-1-6 0,-5 1 0,-1-5 0,1-2 0,-1-4 0,0 0 0,1 0 0,-1 0 0,-40-15 0,16 1 0,-48-10 0,30 7 0,-19 4 0,12 0 0,-12 6 0,-2 1 0,-18 6 0,14 0 0,-19 0 0,21 0 0,-7 0 0,-7 0 0,15 0 0,-7 0 0,9 6 0,-1-4 0,1 3 0,-9-5 0,14 0 0,-12 0 0,13 0 0,-6-11 0,-9 2 0,7-11 0,-7 7 0,9 6 0,6 1 0,-5 6 0,13 0 0,-6 0 0,-9 0 0,12 0 0,-12 0 0,16 0 0,0 0 0,0 0 0,0 5 0,-6 2 0,-11 6 0,7 0 0,-12 0 0,13 0 0,-6 0 0,-1 0 0,-31-6 0,24-1 0,-24-6 0,31 0 0,1 0 0,6 0 0,-5 0 0,13-5 0,-13-2 0,12 0 0,-5 1 0,8 6 0,5 0 0,2 0 0,6 0 0,1 0 0,-1 0 0,6 0 0,-9 0 0,7 0 0,-8 0 0,4 0 0,0 0 0,-6 5 0,5-3 0,-5 3 0,6 0 0,0-4 0,1 4 0,-1-5 0,6 0 0,1 0 0,0 0 0,5 0 0,-4 0 0,51-5 0,1-9 0,37-1 0,3-5 0,-13 0 0,24 3 0,-8-3 0,-7 5 0,22 0 0,0 0 0,-39 11 0,1-1 0,5-2 0,-3 0 0,26 5 0,-22-1 0,0-1 0,27-3 0,-24 6 0,0 0 0,18-6 0,-20 3 0,-2 0 0,2 2 0,8-6 0,3 1 0,6 5 0,-31-2 0,3 0 0,7 3 0,-4 2 0,9-1 0,-9 0 0,4 0 0,-8 0 0,0 0 0,6 0 0,1 0 0,-4 0 0,-1 0 0,42 0 0,-5 0 0,-6 6 0,8 2 0,-39-1 0,-3 1 0,3 5 0,-2-8 0,0-1 0,5 2 0,22-6 0,-9 0 0,-8 0 0,-2 5 0,-7-3 0,-1 4 0,1-6 0,9 5 0,-15-4 0,6 10 0,-16-9 0,-7 3 0,-1-5 0,0 0 0,-5 5 0,11-4 0,-10 4 0,10-5 0,-5 0 0,7 0 0,-1 0 0,11 0 0,-14 0 0,6 0 0,-16 0 0,-6 0 0,-1 0 0,-6 0 0,0 0 0,1 0 0,-1 0 0,1 0 0,-1 0 0,1 0 0,4 0 0,3 0 0,4 0 0,-5 0 0,5 0 0,-11-4 0,11 2 0,-11-2 0,5 4 0,-5-5 0,-1 4 0,1-4 0,-1 5 0,0 0 0,1-5 0,-1 4 0,6-3 0,1 4 0,6-5 0,-6 3 0,4-3 0,-9 5 0,4 0 0,-6 0 0,1 0 0,-1 0 0,1 0 0,-1 0 0,1 0 0,-1 0 0,0 0 0,1 0 0,-1 0 0,1 0 0,-1 0 0,1 0 0,-1 0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5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4695 2692 16383,'-57'0'0,"4"0"0,9 0 0,6 0 0,-6 0 0,-8 0 0,-21 0 0,19 0 0,-29 0 0,42 0 0,-13 0 0,-4 0 0,17 0 0,-4 0 0,3 0 0,21 0 0,-20 0 0,22 0 0,-16 0 0,11 5 0,-12-4 0,6 4 0,-14-5 0,-2 0 0,1 0 0,-6 0 0,-2-12 0,-2 3 0,2-10 0,2 5 0,5 8 0,-7-6 0,8 10 0,-6-4 0,12 6 0,-11 0 0,-19 0 0,10 0 0,-10 0 0,18 0 0,13 0 0,-13 6 0,12-4 0,-4 4 0,6-6 0,0 0 0,0 5 0,-7-4 0,6 10 0,-13-10 0,5 11 0,-6-5 0,-24 6 0,9-6 0,-11-1 0,18-6 0,7 0 0,-7 0 0,5 0 0,-5 0 0,14 0 0,-5 0 0,6 0 0,-1 0 0,2 0 0,8 0 0,-1-5 0,6 3 0,-2-3 0,9 5 0,2 0 0,6 0 0,52 0 0,-26 0 0,37 0 0,-31-10 0,1 2 0,12-14 0,2 9 0,12-11 0,-4 10 0,12-5 0,-13 12 0,6 1 0,-8 6 0,1 0 0,-12 0 0,3 0 0,-11 0 0,0 0 0,-1 0 0,-6 0 0,-51 10 0,18-8 0,-44 8 0,30-10 0,0 0 0,-7 0 0,6 0 0,-6 0 0,7 0 0,-7 0 0,6 0 0,-13 0 0,12 0 0,-11 0 0,11 0 0,-12 0 0,13 0 0,-6 0 0,7 0 0,0 0 0,0 0 0,7 0 0,1 0 0,7 0 0,5 0 0,1 0 0,0 0 0,-1 0 0,-6 0 0,-6 0 0,-1 0 0,-7 0 0,0 0 0,0 0 0,7 0 0,1 0 0,6 0 0,6 0 0,1 0 0,5 0 0,6-10 0,5-8 0,19-13 0,0 7 0,17-6 0,2 16 0,0-3 0,13 3 0,-13 2 0,13 5 0,-12-4 0,28 9 0,-25-3 0,25 5 0,5 0 0,-6 0 0,31 0 0,-7 0 0,-40 0 0,2 0 0,3 0 0,0 0 0,0 0 0,1 0 0,3 0 0,3 0 0,10 0 0,0 0 0,-7 0 0,-1 0 0,8 1 0,-2-2 0,-19-2 0,-1-1 0,49 3 0,-18-6 0,-3 1 0,-16 4 0,7-10 0,-15 4 0,-1 1 0,-9-5 0,-7 5 0,-1-5 0,-5 0 0,-2 0 0,-12 1 0,-1-5 0,-5-12 0,-5-4 0,-2-9 0,-15-3 0,-19-12 0,-21-2 0,-17-8 0,-14 12 0,-1 3 0,39 28 0,-1 1 0,-45-16 0,41 21 0,-1 4 0,0 4 0,-1 3 0,-9 1 0,-1 3 0,4 1 0,1 2 0,5-1 0,-1 0 0,-27-1 0,2 2 0,-19 5 0,21 0 0,2 3 0,-8 13 0,10 1 0,18-4 0,15-7 0,9 0 0,12-1 0,1-1 0,10 1 0,1-1 0,5 6 0,0 1 0,0 19 0,0 3 0,19 16 0,11-7 0,28 8 0,6-18 0,-20-16 0,2-1 0,47 9 0,-34-16 0,3-3 0,-1-2 0,1-2 0,10-2 0,1-3 0,-5-1 0,0-2 0,5-1 0,-1-3 0,-10-5 0,-1-3 0,2-2 0,-5-4 0,21-25 0,-33 15 0,-3-2 0,8-21 0,2-12 0,-14 16 0,-18-42 0,-9 34 0,-16-29 0,-32 31 0,-35 1 0,29 26 0,-2 0 0,-16-3 0,-2 3 0,5 5 0,0 4 0,-4 0 0,-2 2 0,-2 3 0,-1 2 0,9 6 0,1 1 0,-39-3 0,0 7 0,30 0 0,-13 0 0,7 6 0,-14 13 0,25 3 0,-7 9 0,29 0 0,7 0 0,0 1 0,8-3 0,10-7 0,3 1 0,10-1 0,0 7 0,5-5 0,20 1 0,35-7 0,35-3 0,-12-9 0,6-3 0,-6 2 0,3-2 0,-11-6 0,5-3 0,2-3 0,6-6 0,2-4 0,-5 0 0,10-2 0,-3-2 0,-16 2 0,3-2 0,-11 1 0,-13 2 0,-6 2 0,8 4 0,-2 1 0,27-16 0,-20 16 0,-25-4 0,-18-2 0,-9-3 0,-33-3 0,-32-9 0,10 14 0,-5 1 0,-15-6 0,-5 0 0,-9 2 0,-1 1 0,0-1 0,-2 3 0,13 9 0,-4 2 0,5 0 0,-6-4 0,1 2 0,4 6 0,-4 3 0,10-1 0,-30-4 0,31 7 0,4 0 0,-4 0 0,-8 0 0,7 6 0,1 14 0,8 9 0,4 20 0,1 0 0,7 14 0,13-7 0,-4 12 0,11 3 0,13-19 0,2 2 0,-6 26 0,24 14 0,32-45 0,38-6 0,-22-21 0,7-4 0,18-3 0,4-3 0,5 2 0,3-2 0,-26-7 0,2-2 0,-1 0 0,1 0 0,-1 1 0,0-2 0,-4-2 0,0 0 0,-1 0 0,29 1 0,-4-2 0,-14-8 0,-5-3 0,-17 3 0,-2-6 0,18-29 0,-8-9 0,-5-23 0,-10 13 0,-8-3 0,-25-26 0,-10 38 0,-3-1 0,-1 4 0,-2 1 0,-11-43 0,-4 42 0,-7 3 0,-40-22 0,21 30 0,-4 3 0,-5 7 0,0 4 0,-27-14 0,26 17 0,0 3 0,-24 2 0,28 3 0,-3 0 0,3 6 0,-3 3 0,-20 1 0,0 2 0,-18-4 0,15 6 0,4 2 0,25-1 0,-48 0 0,36 18 0,-16 12 0,11 20 0,20-3 0,-5 7 0,13-7 0,-1 8 0,6 15 0,16-5 0,6 13 0,7 1 0,16-32 0,6-1 0,27 27 0,1-24 0,9-2 0,3-10 0,6-3 0,18 4 0,4-1 0,-3 1 0,5-4 0,-14-13 0,4-3 0,-4-2 0,15 4 0,-3-2 0,7 0 0,-5-4 0,-28-8 0,-6-2 0,33 3 0,-21-7 0,-9-12 0,-26-22 0,-3-25 0,-26 0 0,-5-6 0,3 12 0,-1-3 0,-3-13 0,-3-8 0,-3 5 0,-8 3 0,-5-1 0,2-2 0,-2-7 0,-5 6 0,-14-6 0,-5 3 0,13 18 0,-1-2 0,-3-1 0,-13-11 0,-5-2 0,3 7 0,5 5 0,-2 1 0,-5-2 0,-6-3 0,8 15 0,-13 7 0,15 0 0,0 3 0,-16 11 0,-2-12 0,-3 20 0,-12 2 0,5 12 0,-13 1 0,9 14 0,-4 29 0,36-13 0,1 5 0,-4 15 0,3 2 0,10-10 0,2 1 0,-19 27 0,4 1 0,-2 10 0,14-12 0,4-1 0,5 11 0,8 7 0,14 19 0,0-12 0,7-27 0,0 1 0,0-10 0,0 1 0,6 9 0,3 1 0,6-3 0,4 0 0,4 5 0,6-2 0,2-6 0,3-3 0,0-2 0,4-2 0,7-1 0,5-2 0,4-5 0,1-5 0,-11-9 0,2-4 0,12-3 0,-4-8 0,-9-11 0,32 0 0,-39-6 0,16-28 0,-24-20 0,-11 5 0,-3-4 0,-10 2 0,-3-2 0,2-16 0,-3-5 0,-8-19 0,-7-3 0,-8 2 0,-6 1 0,2-2 0,-8 3 0,-13 7 0,-7 7 0,7 20 0,-3 3 0,-9-9 0,-2 1 0,-1 9 0,1 5 0,13 13 0,-5 3 0,-9 3 0,-8 2 0,8 6 0,-27-1 0,25 9 0,-8-2 0,9 6 0,-17 10 0,25 0 0,-1 0 0,-26 0 0,1 27 0,9-2 0,3 39 0,31-30 0,1 1 0,3 11 0,1 4 0,-9 8 0,0 2 0,6 2 0,1 3 0,-2 12 0,1 5 0,9-19 0,1 1 0,2 0 0,-3 21 0,3-1 0,-6 0 0,3-3 0,8-24 0,4-5 0,-2 21 0,-3-12 0,17-23 0,-3-15 0,5-7 0,5-10 0,12-1 0,23-18 0,24-10 0,19-23 0,-37 16 0,0-2 0,7 0 0,-1-2 0,-12 0 0,0 0 0,7 3 0,-3 0 0,14-26 0,7-1 0,-22 4 0,-10 7 0,-14-4 0,-13 5 0,0 0 0,-10 14 0,-21 3 0,-17 9 0,-20-1 0,-8 7 0,-1 8 0,1 6 0,-8 0 0,20 0 0,-2 0 0,14 18 0,12 10 0,-6 28 0,12 15 0,-1 10 0,13-33 0,1 2 0,2 7 0,2-2 0,-11 32 0,14-34 0,0-1 0,-6 21 0,6 8 0,1-10 0,7-11 0,0-21 0,5 4 0,51-29 0,23 2 0,-31-18 0,4-9 0,28-17 0,-2-10 0,-33 9 0,-2-5 0,32-29 0,-4-1 0,-33 27 0,-4 0 0,11-15 0,-2 1 0,18-18 0,-8-5 0,-10-5 0,-28 36 0,-2-23 0,-13 34 0,-24-7 0,-5 14 0,-62-7 0,20 9 0,20 8 0,1 1 0,-12-5 0,-7 5 0,22 6 0,-12 2 0,27 6 0,-11 0 0,13 0 0,-1 5 0,2 12 0,4 16 0,-2 29 0,6-6 0,-7 30 0,19-22 0,-2-13 0,1 5 0,8 5 0,2 0 0,-5-6 0,3-1 0,8 2 0,6-3 0,28 19 0,27-18 0,-21-22 0,3-3 0,5-7 0,3-4 0,9-1 0,3-2 0,3-1 0,3-3 0,4-5 0,1-2 0,-1 0 0,0-1 0,-4-1 0,-3-4 0,-16-2 0,-3-3 0,2-2 0,-5-5 0,8-22 0,12 0 0,-15-40 0,-26 27 0,-4-43 0,-38 30 0,-25-19 0,12 39 0,-5 0 0,-11-7 0,-4 0 0,2 5 0,-1 0 0,-4-2 0,1 3 0,-21-11 0,24 20 0,1 2 0,-14-5 0,11 11 0,-2 1 0,-18-4 0,-2 10 0,25 14 0,14 5 0,-12 0 0,15 16 0,-12 19 0,11 38 0,-2 20 0,17-29 0,1 4 0,-5 0 0,2 1 0,4 11 0,2-1 0,0-15 0,1-1 0,2 7 0,4 0 0,1 6 0,2-2 0,-1-21 0,0 0 0,0 20 0,0-6 0,0-10 0,20 28 0,47-33 0,17 0 0,-8-38 0,5-8 0,-11 1 0,0-7 0,16-17 0,2-7 0,1 0 0,-3-6 0,-11-12 0,-2-5 0,14 2 0,-1-3 0,-16-5 0,-3 1 0,-9 15 0,-1-1 0,3-15 0,-4 0 0,16-13 0,-21 13 0,-2-2 0,4-17 0,-19 18 0,-6-2 0,-12-19 0,-8 26 0,-1-1 0,0-40 0,-17 26 0,-6-1 0,-3 14 0,-4 0 0,-10-22 0,-7 4 0,-2 22 0,-2 3 0,-1-6 0,0 4 0,-32-9 0,26 10 0,0 5 0,-10 10 0,12-1 0,-2 0 0,-32 8 0,0 6 0,-5 3 0,17 14 0,9 12 0,-12 39 0,17-2 0,25-7 0,2 1 0,-11 13 0,7 5 0,8-9 0,6-6 0,7-3 0,2-6 0,9 0 0,-3-1 0,5 8 0,0 2 0,16-6 0,13 4 0,25-16 0,28 1 0,10-1 0,-4-17 0,5-4 0,-19 2 0,1-2 0,24-2 0,-2-3 0,-37-1 0,-4-2 0,4 1 0,-4 0 0,28 0 0,6 0 0,-19 0 0,-11-5 0,-21-7 0,-3-7 0,-18-9 0,-6-3 0,-7-21 0,-25-12 0,-20-12 0,10 33 0,-4 2 0,-35-21 0,12 13 0,-3 3 0,-23 0 0,24 9 0,1 4 0,-13 10 0,3 10 0,20 7 0,-10 6 0,19 0 0,2 0 0,-1 25 0,4 12 0,5 12 0,11-4 0,1 5 0,1 30 0,3 11 0,2 8 0,6-24 0,1 0 0,0 23 0,1-1 0,2-23 0,2-3 0,0-3 0,5-2 0,10-2 0,7-2 0,9 3 0,8-3 0,7-8 0,8-5 0,12 1 0,4-5 0,4-7 0,2-6 0,8-3 0,3-4 0,4-5 0,1-3 0,1-6 0,-3-4 0,-9-2 0,-1-2 0,-1-1 0,-4-4 0,22-9 0,-31-7 0,-7-7 0,-9-19 0,2 2 0,-5-4 0,-21-27 0,-11 12 0,0-9 0,-4 4 0,-7 9 0,-2-1 0,-1-18 0,-1-9 0,-5 9 0,-11 14 0,-2 4 0,4-6 0,-2 0 0,-15 4 0,-3 1 0,2-8 0,-1 3 0,4 19 0,-2-1 0,-13-29 0,1 8 0,5 26 0,5 1 0,-1 0 0,-8 5 0,-15-13 0,0 6 0,-30 0 0,8 6 0,-18 14 0,17 9 0,9 13 0,-9 13 0,3 26 0,32-5 0,2 6 0,0 7 0,2 6 0,-3 9 0,1 3 0,3-2 0,1 1 0,-2 11 0,2-2 0,12-19 0,2 0 0,-6 16 0,3-2 0,10-20 0,2-1 0,-2 9 0,2 0 0,2-6 0,3-2 0,2 25 0,1 23 0,7-29 0,10 0 0,24-20 0,15-22 0,39-2 0,-38-12 0,3-1 0,13 0 0,2-3 0,0-2 0,1-1 0,10 1 0,-2-2 0,-23-3 0,0 0 0,28 1 0,-4-2 0,-3-5 0,-10 1 0,-2-4 0,1-19 0,9-9 0,-37-1 0,-4-4 0,7-22 0,-17 5 0,-5-5 0,-11 12 0,-4-2 0,4-17 0,-4-2 0,-8 5 0,-3-1 0,-2-10 0,-5 2 0,-11 12 0,-4 1 0,-4-10 0,-2 2 0,-4 11 0,-2 2 0,-3-2 0,-1 2 0,1 8 0,1 4 0,5 9 0,0 3 0,-5 0 0,-1 2 0,-29-6 0,-8-11 0,28 33 0,0 4 0,-23-9 0,26 14 0,2 3 0,-5 5 0,-12 0 0,33 5 0,-17 14 0,19 8 0,-1 11 0,-6 9 0,12-2 0,0 2 0,2 4 0,11-19 0,-5 18 0,13-18 0,0 18 0,6-4 0,0 23 0,0-5 0,5 0 0,22-10 0,15-15 0,22-3 0,24-7 0,5-8 0,-39-12 0,3-2 0,3-2 0,1-1 0,-4 0 0,-1-1 0,-4-3 0,-1 0 0,45 0 0,-15-20 0,0 2 0,-9-24 0,-1 8 0,-28 1 0,-2 9 0,-25 3 0,-10-3 0,-1 0 0,-16-11 0,-23 2 0,-18-15 0,10 25 0,-4 0 0,-40-29 0,32 28 0,0 1 0,-22-14 0,29 14 0,-1 2 0,-16-2 0,-15-11 0,9 25 0,8-4 0,-8 13 0,22 0 0,-12 12 0,26 14 0,2 15 0,-4 47 0,25-26 0,-5 5 0,1 2 0,13 11 0,-2-19 0,1-2 0,3 7 0,13 18 0,21-39 0,36 13 0,23-29 0,-29-19 0,4-4 0,0-1 0,1-3 0,4-1 0,2-2 0,9-2 0,-3-1 0,-24 1 0,-3-2 0,4-1 0,-5-2 0,1-5 0,-17 5 0,-13 3 0,-9 5 0,-56-6 0,-6 5 0,-51-4 0,25 5 0,-12 0 0,20 0 0,-14 0 0,17 0 0,9 0 0,15 0 0,9 5 0,12-4 0,1 4 0,10-1 0,1 7 0,5 0 0,23 12 0,14-10 0,11 6 0,18-5 0,-11-1 0,8 0 0,-3-5 0,-15-2 0,-1-6 0,-13 0 0,-8 4 0,-7-2 0,-6 2 0,-4 1 0,-1 5 0,-5 7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6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1853 306 16383,'-69'0'0,"-4"0"0,-8 0 0,2 0 0,9 0 0,7 0 0,10 5 0,9 2 0,7 5 0,7 0 0,-13 6 0,4-4 0,-7 5 0,9-2 0,8-4 0,16 3 0,-2-10 0,14 3 0,-3 2 0,4 6 0,0-1 0,0 5 0,23-2 0,14 7 0,25-5 0,17-1 0,2-5 0,-8-7 0,-20-4 0,-1-2 0,9-2 0,-8 0 0,-1 0 0,13 0 0,5-11 0,-16 2 0,-11-15 0,-12 11 0,-8-4 0,-7 6 0,-5-5 0,-5-1 0,-1-12 0,-5-32 0,-25 8 0,9-10 0,-37 10 0,12 18 0,-22-13 0,7 13 0,-12 7 0,13 15 0,-21 6 0,11 7 0,-6 0 0,11 0 0,14 11 0,-6 17 0,10 14 0,1 12 0,8 0 0,5 38 0,14-14 0,1 11 0,13-14 0,12-28 0,15 9 0,23-16 0,31-11 0,12-8 0,-38-15 0,1-3 0,-1 2 0,0-3 0,1-3 0,-1-5 0,-3-6 0,0-6 0,-1-4 0,-1-5 0,0-12 0,-2-4 0,-4 3 0,0-1 0,1-7 0,-2 0 0,-6 8 0,-3 1 0,18-28 0,-4 5 0,-10 6 0,-9 13 0,-1-3 0,-22 23 0,-1 6 0,-10 1 0,-19 4 0,-10 0 0,-45-3 0,4 1 0,22 9 0,-3 2 0,6-1 0,-1 1 0,-4 2 0,-1 2 0,0-1 0,2 0 0,-24 0 0,-15 0 0,12 12 0,11-4 0,1 11 0,45-8 0,8 5 0,10-4 0,1 9 0,5 10 0,0 1 0,13 26 0,44 21 0,3-7 0,-6-25 0,7-3 0,-4-10 0,2-3 0,5 0 0,1-2 0,-4-6 0,3-3 0,31 3 0,-2-5 0,-38-11 0,-1-3 0,32 6 0,-4-3 0,-9-7 0,-4 0 0,-30-5 0,-3-1 0,-19-5 0,-1 0 0,-6 5 0,1 1 0,-6-4 0,-10-3 0,-21-12 0,-30-9 0,-17-4 0,-16-1 0,15 9 0,17 9 0,-2 2 0,-31-1 0,29 6 0,-1 1 0,-37 5 0,33 7 0,-9 0 0,34 17 0,-14 13 0,21 17 0,6 14 0,8 10 0,13 2 0,0 14 0,19-15 0,27 11 0,24-8 0,-21-35 0,4-1 0,6-1 0,0-3 0,35 14 0,-42-22 0,1-4 0,32 1 0,3 5 0,-8-9 0,-4-6 0,-17-7 0,1-1 0,-8-6 0,-7 0 0,-3-5 0,-10-13 0,-1-8 0,-6-11 0,1-38 0,-11 14 0,4-32 0,-12 22 0,-11 16 0,-21-32 0,3 47 0,-28-39 0,23 45 0,-20-14 0,13 8 0,-5 11 0,8 5 0,1 17 0,0 2 0,1 5 0,-18 0 0,20 0 0,-11 10 0,27 2 0,1 11 0,5 13 0,6-10 0,0 16 0,6 3 0,5-4 0,15 19 0,21-19 0,2-6 0,17 4 0,-6-17 0,10 6 0,-2-8 0,-2-7 0,24-5 0,-37-3 0,26-10 0,-42-7 0,0-13 0,5-7 0,-10-5 0,5-1 0,-6 1 0,-1 0 0,-5 6 0,-3 8 0,-5 7 0,-5 5 0,-1-15 0,-15 6 0,-24-15 0,-24 2 0,-32 2 0,36 11 0,-4 1 0,-8 5 0,-2 3 0,-5-3 0,-2 3 0,-4 5 0,-1 2 0,1-1 0,0 2 0,3 3 0,4 0 0,17 0 0,2 0 0,-2 0 0,4 0 0,-13 6 0,-15 8 0,17 7 0,8 0 0,10 3 0,-2 0 0,12-4 0,1 1 0,17-10 0,5-5 0,5 3 0,2 2 0,4 6 0,5 11 0,7-4 0,13 12 0,0-5 0,5 1 0,-6-4 0,-7-10 0,-1-3 0,-6-4 0,1-1 0,-1 1 0,-65-44 0,13 10 0,-7-8 0,-3 0 0,-10-4 0,-15 0 0,4 6 0,-8 6 0,2 2 0,17 8 0,1-1 0,16 7 0,7 1 0,9 6 0,7 0 0,4 0 0,2 0 0,6 0 0,-1 5 0,0 6 0,0 12 0,-1 15 0,5 15 0,-6 9 0,12 8 0,-5 9 0,6-7 0,0 7 0,0 9 0,30-3 0,9-6 0,31-20 0,0-31 0,-8-8 0,35-13 0,-28-1 0,-16-6 0,1-6 0,20-23 0,2-26 0,-16-22 0,-21 1 0,-4-9 0,-11-8 0,-8-1 0,-1 1 0,-12 37 0,-6 1 0,-17-25 0,5-12 0,-43 13 0,22 43 0,-27-13 0,16 16 0,-14 4 0,-3 1 0,-6 1 0,8 18 0,-7-10 0,15 18 0,-15-6 0,15 7 0,-14 0 0,20 0 0,-4 0 0,-18 5 0,10 15 0,-23 15 0,36 0 0,2 10 0,19-14 0,-5 6 0,8-6 0,4 4 0,2-11 0,10 11 0,2-11 0,5 0 0,0-3 0,0 1 0,17-3 0,18-3 0,29-11 0,26-5 0,-36 1 0,3-2 0,10-5 0,1-3 0,5 0 0,1-2 0,5-9 0,1-3 0,-1 4 0,0 1 0,1-1 0,-1 3 0,-4 5 0,-3 4 0,-12 2 0,-3 2 0,-2 3 0,-3 0 0,20 0 0,-1 0 0,-18 0 0,-9 0 0,-15 0 0,-5 5 0,-14 0 0,-5 6 0,-53-5 0,-4-2 0,-45-4 0,24 0 0,-12 0 0,28 0 0,-20 0 0,29 0 0,3 0 0,10 0 0,16 0 0,-3 0 0,16 10 0,1 24 0,5 7 0,13 27 0,18 6 0,30 2 0,-23-35 0,5-3 0,11 0 0,4-4 0,5 1 0,2-3 0,2-1 0,2-2 0,9-1 0,0-4 0,-19-6 0,-1-3 0,7-2 0,-1-2 0,-13-2 0,-1-2 0,2-3 0,-3 0 0,34 3 0,-14-7 0,-30 0 0,-3 0 0,-19 0 0,-6-10 0,-6 3 0,-15-14 0,-24 1 0,-15-6 0,-30-3 0,-11 6 0,40 11 0,-1 2 0,-5 5 0,1 1 0,0-3 0,-1 0 0,-5 6 0,1 1 0,-28-7 0,36 6 0,-1 2 0,-29-1 0,-1 0 0,26 0 0,2 0 0,-13 0 0,-3 0 0,35 0 0,13 0 0,6 0 0,6-11 0,6-1 0,28-13 0,7 1 0,38-4 0,6-1 0,15 6 0,-40 11 0,1 2 0,0 5 0,1 2 0,0-1 0,-1 1 0,33 3 0,-14 0 0,-17 0 0,-6 5 0,-9 2 0,-8 4 0,-12 0 0,-1 0 0,-6-1 0,-4 1 0,-41-11 0,-6-10 0,-38-11 0,0-15 0,-11 5 0,14 7 0,14 8 0,-1 3 0,-27 9 0,23-4 0,2 0 0,-20 8 0,-10 0 0,22 0 0,-8 0 0,10 12 0,17-4 0,0 26 0,27-19 0,-6 12 0,23-17 0,4 1 0,1-1 0,5 1 0,0-1 0,31-4 0,1-2 0,36-4 0,2 0 0,-5 0 0,30 0 0,-36 0 0,27 0 0,-24 0 0,0 6 0,-1 7 0,-9 8 0,-6-1 0,-9 3 0,-8-5 0,-12 4 0,-1-4 0,-5-3 0,0-4 0,-6-1 0,0 6 0,-5-4 0,-5 4 0,-12-5 0,-8 0 0,-19 2 0,-2-6 0,1-1 0,-6-6 0,19 0 0,-21 0 0,32 0 0,-12 0 0,28-11 0,0 4 0,5-9 0,0 6 0,0-6 0,10 3 0,16-4 0,21 4 0,24-1 0,19 6 0,-40 1 0,1 1 0,8 4 0,3 2 0,4-4 0,2 1 0,11 2 0,2 2 0,5-1 0,1 0 0,5 0 0,1 0 0,1 0 0,-3 0 0,-23 0 0,-2 0 0,11 2 0,-5 3 0,14 10 0,-35-7 0,-2 1 0,15 17 0,-12-6 0,-27-2 0,-3 4 0,-16-10 0,-1 9 0,-9-9 0,-61 5 0,5-11 0,5-3 0,-3 0 0,-41-3 0,7-20 0,9 3 0,7-18 0,13 1 0,-1-2 0,2-6 0,7 7 0,14-3 0,-3 4 0,18-3 0,-4 6 0,10-12 0,4 17 0,3-16 0,7 4 0,0 0 0,6-44 0,0 21 0,6-25 0,22 16 0,2 20 0,26-6 0,-2 15 0,10 5 0,6 14 0,-7 10 0,-3 12 0,-8 11 0,4 25 0,-7 16 0,-6 12 0,-9 4 0,-1 18 0,-11-25 0,3 13 0,-13-43 0,-5 4 0,-2-11 0,-5 0 0,-32-1 0,-7-3 0,-23 2 0,-6-2 0,-3-6 0,-2-6 0,-5-2 0,15-6 0,3 0 0,4 0 0,16 0 0,6-10 0,17-2 0,11-11 0,1-6 0,5-17 0,0-1 0,0-14 0,27-1 0,4 5 0,1 19 0,4 2 0,21-10 0,15-11 0,-1 21 0,19-2 0,-29 25 0,1 3 0,28-4 0,-36 20 0,-6 6 0,-8 9 0,0 33 0,-13 2 0,-6 6 0,0 24 0,-14-19 0,0 13 0,-7-20 0,-24-12 0,-14-1 0,-18-18 0,-12-3 0,-3-12 0,18-6 0,-1-1 0,-42 2 0,10-2 0,26-25 0,33-18 0,-5-12 0,10-29 0,9 4 0,6-17 0,7 24 0,0-27 0,11 48 0,10-33 0,20 36 0,17-14 0,-9 31 0,28-9 0,-19 33 0,-8-2 0,2 5 0,19 33 0,16 12 0,-42 18 0,-3 5 0,-15-16 0,0 7 0,-7-16 0,-2-1 0,-6-14 0,-5-6 0,-2-9 0,-5-4 0,0-1 0,0 1 0,0-1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7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1858 1874 16383,'0'-53'0,"-6"-7"0,-8-2 0,-14-2 0,5 14 0,-2 0 0,-21-16 0,19 19 0,0 1 0,-14-3 0,7 3 0,3 15 0,1 1 0,6 12 0,-5 1 0,6 5 0,6 1 0,-4 5 0,3-4 0,1 4 0,-4 0 0,9-3 0,-10 7 0,11-7 0,-11 8 0,5-4 0,-6 5 0,-6 0 0,-1 0 0,-14 0 0,11 5 0,-9 2 0,8 14 0,2-6 0,5 6 0,11-11 0,10 1 0,-3-1 0,7 1 0,-2-1 0,4 6 0,0 1 0,0 6 0,0 13 0,0-4 0,17 13 0,11-13 0,26-5 0,25-3 0,13-15 0,-1 3 0,-11-12 0,-24-31 0,-8-17 0,-11-33 0,-8 0 0,-16 16 0,-3 1 0,4-12 0,-8-8 0,-2-2 0,2 2 0,-4 18 0,-4 0 0,-18-23 0,4 23 0,-10 21 0,-6 3 0,-21-11 0,17 16 0,-5-1 0,-16-8 0,-2 4 0,13 11 0,0 1 0,-9-4 0,1 3 0,-32-4 0,22 20 0,-15-6 0,17 13 0,1 2 0,9 6 0,6 0 0,8 0 0,10 0 0,5 10 0,5 8 0,0 20 0,11 15 0,4 1 0,1 3 0,2 34 0,7-22 0,7 0 0,1-15 0,5-4 0,9 3 0,5-1 0,6-2 0,1-3 0,21 15 0,-19-31 0,0-4 0,6 0 0,28 2 0,-23-16 0,0-7 0,-4-6 0,-17 0 0,11-25 0,-24 3 0,6-31 0,-13 8 0,-6-39 0,-1 24 0,-18-24 0,-10 30 0,-25 5 0,-20 6 0,-13 8 0,6 12 0,-11 2 0,12 7 0,-8-1 0,2 7 0,17 2 0,1 6 0,16 0 0,1 0 0,7 0 0,6 0 0,-2 5 0,14 12 0,-3 9 0,9 25 0,6-3 0,1 12 0,6 9 0,0-26 0,5 16 0,14-28 0,7-4 0,12-3 0,-2-17 0,1-2 0,0-5 0,-7-5 0,11-36 0,-19 3 0,7-18 0,-22 14 0,-2 11 0,-5-13 0,0 6 0,-16-1 0,-20 1 0,-11 17 0,-21-18 0,5 22 0,-7-16 0,8 18 0,1-5 0,16 8 0,7 4 0,9 3 0,7 5 0,5 0 0,6 0 0,7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8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3261 1 16383,'-66'25'0,"12"0"0,25-7 0,0-7 0,-2 5 0,1-8 0,-14 23 0,-4-3 0,-1 1 0,-19 18 0,26-18 0,-15 27 0,10-8 0,3 8 0,-4 0 0,13-1 0,-6 1 0,19-4 0,-8-11 0,16-5 0,-3-7 0,11-5 0,0 5 0,6 0 0,0-5 0,0 18 0,18-9 0,4 13 0,24-6 0,9 1 0,18-4 0,-1-3 0,-1-12 0,6-1 0,15-6 0,-21-7 0,-13-3 0,-3-3 0,-10-2 0,31 0 0,-30-11 0,0-10 0,-8-5 0,-8-4 0,-3 3 0,-8 3 0,-3-4 0,-11-1 0,-5 5 0,-12-18 0,-22 7 0,-19-20 0,-19 3 0,30 22 0,0-1 0,-42-23 0,16 10 0,-16 9 0,27 8 0,-40 3 0,37 10 0,6 9 0,0 3 0,1 2 0,-31 0 0,38 11 0,1 9 0,14 12 0,0 5 0,6 0 0,6-6 0,7-3 0,2-5 0,9 0 0,-4 5 0,5-3 0,10 3 0,16-3 0,60 0 0,-5-10 0,-21-7 0,1-3 0,28-5 0,-16 0 0,13 0 0,-30 0 0,13-12 0,-23 4 0,-9-15 0,-14 10 0,-7-3 0,-10 0 0,-1-1 0,-10-6 0,-13 5 0,-31-7 0,-1 11 0,-3 0 0,-2 0 0,-15-1 0,19 4 0,1 2 0,-13 1 0,10 2 0,9 6 0,13 0 0,2 0 0,12 0 0,1 0 0,6 0 0,-1 4 0,5 21 0,-4 9 0,8 14 0,2 5 0,-6 29 0,6 16 0,0-23 0,7-20 0,12 2 0,9-4 0,17-20 0,1-6 0,7-9 0,-1-10 0,-6-2 0,5-6 0,-19 0 0,10 0 0,-23-5 0,3-1 0,-11-10 0,-5-18 0,-33 5 0,-20-14 0,-34 14 0,32 16 0,-1 3 0,-5 1 0,-2 2 0,1 3 0,-1 1 0,-5 3 0,3 0 0,-26 0 0,-10 0 0,31 7 0,-15 13 0,16 2 0,9 18 0,16-14 0,2 4 0,5 16 0,0-17 0,2 22 0,10-13 0,1 0 0,0 6 0,10-1 0,-9 3 0,16 6 0,-5 1 0,6-1 0,0-6 0,0 5 0,0-13 0,5 6 0,7-8 0,13-4 0,6-8 0,29-6 0,-10-12 0,11 0 0,-10-12 0,-11-13 0,-7-8 0,-3-18 0,-8-17 0,-1-2 0,-6-15 0,-9 9 0,-6 7 0,-6-5 0,-15 12 0,-1-5 0,-17 13 0,-10-2 0,7 17 0,-12 8 0,3 14 0,3 11 0,-20 0 0,13 0 0,-13 13 0,21 1 0,-14 19 0,15-5 0,-2 11 0,4-12 0,12 3 0,3-12 0,12-2 0,6-5 0,1-1 0,9 5 0,-4 2 0,5 5 0,0 1 0,0-1 0,0 7 0,0 9 0,5-12 0,21 24 0,1-34 0,26 22 0,8-16 0,-11-2 0,17 0 0,-21-13 0,-1-1 0,3-6 0,-22 0 0,-1 0 0,-66-6 0,2 4 0,-32-4 0,-14 6 0,17 0 0,-15 0 0,6 0 0,23 0 0,-7 6 0,16 1 0,7 5 0,9 0 0,12-2 0,1-3 0,10 2 0,1-3 0,5 9 0,0-4 0,0 4 0,0-4 0,16 0 0,5 0 0,23 2 0,17-6 0,4 5 0,22-11 0,-23 6 0,13-7 0,-6 0 0,1 0 0,-1 0 0,-18 0 0,-9-6 0,-13-5 0,-8-7 0,-6-5 0,-11-6 0,-1 5 0,-15-5 0,-24-3 0,-15 5 0,-7 8 0,-7 3 0,14 7 0,-2 2 0,-19-1 0,-1 3 0,15 4 0,1 2 0,5-1 0,-1 0 0,-4-2 0,1 4 0,-29 16 0,10-8 0,6 29 0,18-10 0,-13 13 0,13-1 0,9-2 0,2 0 0,13-8 0,-1 5 0,5-12 0,8 5 0,-4-12 0,11-1 0,2-1 0,4-3 0,0 3 0,16-4 0,11 1 0,19-5 0,14 5 0,2-11 0,8 6 0,0-1 0,-7-5 0,-3 6 0,-14-7 0,-9 0 0,-14 0 0,-7 0 0,-5 0 0,-49-32 0,-8 4 0,-31-20 0,-8 12 0,12 1 0,-17 10 0,9-3 0,3 13 0,7 8 0,9 0 0,2 7 0,14 0 0,2 0 0,7 6 0,7 0 0,1 6 0,6-1 0,6 0 0,1 0 0,10-1 0,-3 1 0,7-1 0,-2 1 0,20 0 0,13 13 0,17-2 0,8 11 0,6 1 0,11 2 0,-7-7 0,13 11 0,-6-16 0,1 4 0,-1-1 0,-11-12 0,-20 3 0,-4-11 0,-14 3 0,-5-9 0,-1 4 0,-74 1 0,30 1 0,-63 7 0,45-2 0,1 7 0,0 6 0,8 2 0,4 9 0,9-11 0,7 4 0,10-12 0,2 4 0,5-4 0,0 1 0,0 3 0,0 2 0,5-4 0,21 17 0,8-15 0,28 20 0,0-13 0,9 13 0,-16-19 0,11 11 0,-18-19 0,12 12 0,-8-12 0,-6 5 0,-2-7 0,-14-5 0,-1-1 0,-7-6 0,1 0 0,-4-32 0,-1-15 0,-4-34 0,1 0 0,-7-7 0,-2 16 0,-6-22 0,0 34 0,0-7 0,0 42 0,0 3 0,-5 11 0,-6 6 0,-6 0 0,-12 5 0,5 0 0,-5 0 0,0 5 0,4 7 0,-4 12 0,10 13 0,-4 2 0,14 11 0,-7-11 0,14 21 0,-3-19 0,5 5 0,0-22 0,5-3 0,12-8 0,3-2 0,15-6 0,-11-5 0,5 0 0,-12 0 0,-1 0 0,-1 0 0,-4 0 0,0 0 0,-7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79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1439 2934 16383,'-36'0'0,"2"0"0,12 0 0,-1 0 0,5-10 0,-6-23 0,16-17 0,-4-38 0,10 21 0,4-4 0,0-5 0,4-3 0,7-15 0,7 2 0,3 19 0,5 4 0,10-11 0,5 4 0,3 17 0,1 3 0,-9 1 0,1 3 0,4 7 0,1 4 0,31-12 0,-8 13 0,4 11 0,-25 23 0,-2 6 0,-19 0 0,2 0 0,-10 5 0,1 12 0,-1 9 0,-4 17 0,5 3 0,-3 14 0,5 11 0,-5 19 0,-7-14 0,-4-18 0,-1-2 0,-3-1 0,1 6 0,-2 0 0,-5 2 0,-12 15 0,-28-9 0,5-39 0,-3 1 0,-1-3 0,-7-6 0,2-6 0,-4-3 0,-22-5 0,-23-1 0,33-7 0,-9 0 0,34-18 0,-14-11 0,14-26 0,24 5 0,5-4 0,-9-34 0,16 23 0,4-1 0,8-25 0,13 0 0,9 26 0,19 4 0,-1 26 0,23-13 0,-13 31 0,12-2 0,-17 24 0,-4 28 0,1 30 0,-12 11 0,-14-21 0,-1 0 0,9 31 0,-15-36 0,-1 2 0,0 7 0,-3-2 0,-2 24 0,2 13 0,-12-40 0,-6-6 0,-18-7 0,-19-8 0,-28-3 0,-10-5 0,33-11 0,-3-3 0,1-3 0,-1-3 0,0 2 0,1-3 0,-5-7 0,1-4 0,1-5 0,2-6 0,1-9 0,3-5 0,-3-4 0,4-7 0,2-20 0,8-6 0,9 15 0,2 0 0,-3-12 0,5 1 0,13-32 0,-3 18 0,13 10 0,0 17 0,0 11 0,0 12 0,0 7 0,4 13 0,14 6 0,14 5 0,6 0 0,6 0 0,-12 24 0,6 7 0,-10 21 0,12 27 0,-19-21 0,5 27 0,-19-31 0,0 14 0,-19-13 0,-16 6 0,-32 4 0,18-33 0,-4-1 0,-6 6 0,-3-1 0,-6-2 0,-2-1 0,-7 2 0,2-2 0,14-8 0,0 0 0,-9 3 0,-2-1 0,2-7 0,2-2 0,-31 14 0,34-17 0,6-2 0,13-6 0,8-1 0,15-11 0,10-6 0,2-36 0,4 3 0,6-33 0,6 30 0,22-13 0,0 19 0,21-7 0,-15 21 0,12 1 0,-7 19 0,1 1 0,14 6 0,-26 10 0,12 9 0,-27 18 0,-2 2 0,-4 4 0,-6-6 0,-2 15 0,-5-18 0,-5 9 0,-7-14 0,-12-4 0,-15 6 0,1-12 0,-6-1 0,0-5 0,-11-6 0,7-1 0,2-6 0,17 0 0,6 0 0,6-5 0,0-6 0,6-7 0,5-18 0,1-3 0,5-21 0,0-3 0,0-16 0,5 22 0,15-12 0,9 22 0,12-2 0,-2 9 0,-1 14 0,6 14 0,1 6 0,8 6 0,21 60 0,-19-6 0,-22-5 0,-3 3 0,13 35 0,-19-6 0,11 9 0,-19-10 0,-8-26 0,-2-1 0,1 25 0,-7 12 0,-11-43 0,-10 4 0,-17-23 0,-26 13 0,-16-26 0,12-2 0,-2-38 0,43-5 0,-7-50 0,24-5 0,3 31 0,0-2 0,6-4 0,2-1 0,-2-1 0,2 0 0,8-5 0,5 0 0,1 0 0,5 1 0,11-4 0,7 3 0,3 1 0,4 2 0,3 1 0,0 5 0,-11 15 0,1 2 0,8-3 0,-1 4 0,14-5 0,-20 15 0,3 2 0,18 3 0,0 5 0,22-4 0,-22 11 0,-1 5 0,20 8 0,-7 0 0,-8 11 0,-4 10 0,-20 12 0,7 8 0,-14-3 0,-8-7 0,-3-7 0,-10-2 0,4-10 0,-9 8 0,-3-8 0,-4 3 0,-9-9 0,1-49 0,-3-9 0,7-4 0,3-5 0,2 4 0,5 0 0,7-10 0,6 0 0,4 3 0,6 2 0,11-4 0,6 5 0,-1 8 0,1 5 0,-6 5 0,2 3 0,3 4 0,1 4 0,29-7 0,8-5 0,-4 28 0,-24 3 0,3 13 0,-25 0 0,9 0 0,-23 10 0,4 16 0,-9 39 0,-1 2 0,-4 13 0,-3-11 0,-6-7 0,0 8 0,-11-15 0,-9-2 0,-44-3 0,11-25 0,-33 5 0,32-36 0,-19-37 0,13-16 0,27 11 0,3-6 0,4-2 0,3-2 0,2-4 0,3 1 0,7 9 0,3-2 0,-1-21 0,3 1 0,6 22 0,0 3 0,-1-8 0,2 3 0,12-31 0,8 36 0,21-7 0,7 14 0,5 15 0,-2 8 0,17 12 0,19 1 0,-4 6 0,-31 8 0,-4 4 0,9 3 0,17 27 0,-20-8 0,9 8 0,-3-7 0,-13 4 0,-10-13 0,-14-1 0,-8-4 0,-5-4 0,-4 6 0,-2-1 0,-37 3 0,-30 7 0,-14-9 0,-18 3 0,6-18 0,28-2 0,8-5 0,2-2 0,11 1 0,-38-19 0,42-10 0,0-20 0,0-31 0,26 13 0,-5-30 0,14 25 0,0-15 0,12 14 0,27-16 0,1 23 0,26 0 0,-25 25 0,11 14 0,-13 14 0,11 8 0,-4 5 0,14 0 0,-2 33 0,13 1 0,-35 3 0,-2 1 0,18 14 0,11 12 0,-27-17 0,10-5 0,-13 2 0,-9-19 0,-2 3 0,-15-11 0,2-2 0,-13-4 0,-21 0 0,-2-4 0,-32-2 0,12-5 0,-14 0 0,16 0 0,1 0 0,19 0 0,3 0 0,16-4 0,1-8 0,5-11 0,36-27 0,-2 0 0,39-10 0,-17 25 0,6-4 0,-2 22 0,-4-15 0,5 23 0,-16-3 0,-1 12 0,-8 0 0,-5 5 0,-1 13 0,-7 7 0,13 35 0,-14-17 0,7 17 0,-17-30 0,-1-7 0,-4-7 0,2 0 0,-8-4 0,4 4 0,-5-6 0,-16-4 0,2-1 0,-28-5 0,9 0 0,-4 0 0,0-18 0,12-3 0,5-17 0,3 2 0,16 5 0,-4-4 0,5 10 0,0-4 0,10 12 0,8 5 0,36 1 0,-4 9 0,27-5 0,-7 7 0,11 7 0,-32 2 0,1 5 0,-3 4 0,0 4 0,8 1 0,-1 3 0,0 5 0,-1 1 0,0-4 0,-2 0 0,29 26 0,-30-16 0,-4 0 0,-5 7 0,21 13 0,-43-23 0,-2-11 0,-11 11 0,-1-4 0,-10 5 0,-21 3 0,-26 2 0,-23 3 0,2-14 0,-4 10 0,23-17 0,-7 4 0,16-8 0,-4-12 0,23-2 0,4-15 0,17-24 0,5-7 0,5-12 0,30-1 0,-5 20 0,38-14 0,-27 32 0,34-9 0,-33 23 0,42-5 0,-35 13 0,22 21 0,-14 27 0,-14-3 0,-7 2 0,-2 3 0,7 16 0,-9-18 0,0 4 0,-9 3 0,-2-1 0,-1-12 0,-2 1 0,-2 12 0,-3-1 0,8 20 0,-6-1 0,-8-9 0,-1-15 0,-6 4 0,0-21 0,-5 0 0,-6-14 0,-13-8 0,0-4 0,-5-1 0,6-4 0,6-2 0,5-1 0,8 2 0,14 10 0,9 1 0,12 13 0,0-4 0,6 11 0,-5-5 0,8 7 0,-1 1 0,-6-2 0,4 1 0,-12-9 0,14 15 0,-14-23 0,21 29 0,-20-35 0,27 35 0,-21-29 0,9 29 0,-6-24 0,-13 16 0,0-18 0,-10 10 0,-5-16 0,-2 3 0,-36-10 0,-17-6 0,-33 0 0,-8-13 0,21-12 0,-1-11 0,28-9 0,-18-25 0,35 26 0,-6-37 0,30 41 0,24-13 0,-2 17 0,45-5 0,-17 14 0,26-7 0,-21 15 0,13-1 0,-14 6 0,14 2 0,-20 6 0,3 0 0,1 6 0,15 32 0,-19-6 0,15 33 0,-34-17 0,6 6 0,-8 0 0,-8 7 0,-5-7 0,-7 6 0,-1 1 0,-6-7 0,0-7 0,-11-5 0,-9-10 0,-5-1 0,-6-6 0,9-9 0,-1-10 0,-5-1 0,15-15 0,-2-9 0,15-5 0,0-5 0,0 0 0,5 5 0,6-5 0,13 11 0,0 1 0,5 10 0,0 2 0,-5 5 0,11 0 0,-11 0 0,11 0 0,4 19 0,-5 2 0,11 19 0,-14-8 0,2 4 0,-4-11 0,-5 10 0,-6-4 0,0 12 0,-6-4 0,-4-2 0,-3-2 0,-5 3 0,0 0 0,0 6 0,0-14 0,-5-1 0,-1-6 0,-5-6 0,4-16 0,23-30 0,0-6 0,16-10 0,-8 16 0,-2 6 0,-4 6 0,-3 1 0,-4 5 0,0-5 0,0-1 0,-5-6 0,-1 0 0,-5-6 0,0 5 0,0-11 0,0-3 0,0 0 0,0 0 0,0-4 0,0 16 0,-10-10 0,2 13 0,-13 5 0,8-3 0,-3 13 0,5-6 0,0 12 0,1-2 0,-1 4 0,1 0 0,-1-10 0,1 8 0,-1-7 0,1 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0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5332 3319 16383,'-31'0'0,"-2"0"0,16 0 0,-29-27 0,-7-22 0,-8-19 0,26 22 0,2 0 0,-20-29 0,18 31 0,1 2 0,-12-10 0,-17-11 0,31 36 0,-21-12 0,15 19 0,0 7 0,3 8 0,11 5 0,-5 0 0,6 0 0,0 5 0,5 12 0,1 16 0,-3 29 0,10-6 0,-16 30 0,22-22 0,-9 7 0,13-11 0,0-14 0,0-9 0,0-8 0,5-6 0,6-6 0,20 0 0,9-10 0,51-1 0,-12-6 0,-23-2 0,0-3 0,24-16 0,8-10 0,-12-28 0,-10 13 0,-2-12 0,-21 11 0,5-3 0,-14 2 0,-7 3 0,-9-7 0,-11 5 0,0-14 0,-19 8 0,-24-2 0,-18-2 0,8 24 0,-4 2 0,-28-15 0,27 24 0,0 3 0,-21-1 0,-7 6 0,-9 6 0,28 1 0,-17 7 0,39 0 0,-6 0 0,7 6 0,11 5 0,-1 7 0,14 5 0,2 0 0,6-1 0,5 23 0,0-10 0,10 11 0,8-16 0,36 3 0,-11-12 0,32 6 0,-28-20 0,13 0 0,-7-7 0,-8 0 0,-7 0 0,-9-6 0,-6-11 0,-5-9 0,-5-25 0,-8 3 0,-5-20 0,-50-13 0,4 11 0,0 29 0,-6 5 0,7 11 0,-2 4 0,-4 1 0,1 3 0,-35-1 0,32 7 0,1 1 0,-15 2 0,-29 0 0,31 1 0,3 7 0,18 0 0,7 0 0,12 0 0,3 0 0,12 0 0,4 5 0,1 12 0,10 8 0,13 7 0,8-8 0,34 8 0,-3-15 0,22 4 0,-24-15 0,4-6 0,-6 0 0,-5-11 0,3-2 0,-20-17 0,-6-1 0,-8-6 0,-4-7 0,-6-2 0,-1 1 0,-13-14 0,-13 10 0,-7 1 0,-21 1 0,0 13 0,-6-1 0,-2-6 0,3 19 0,-1-10 0,1 23 0,8-8 0,7 16 0,3-5 0,10 6 0,-14 10 0,19 9 0,-8 19 0,15 7 0,6 8 0,1 25 0,6-11 0,0 21 0,6-33 0,14 5 0,7-20 0,20 1 0,-1-15 0,7-7 0,16-12 0,-13-1 0,24-29 0,-30-7 0,0-23 0,-16-1 0,-14 1 0,-1 0 0,-12 8 0,-1 7 0,-6 3 0,-16 10 0,-20-7 0,-11 13 0,-21-2 0,5 8 0,-7-1 0,-9 6 0,7-5 0,-7 12 0,-7-11 0,20 10 0,3-4 0,27 6 0,13 0 0,6 0 0,60 0 0,-3 0 0,10 3 0,2 1 0,13 3 0,12 8 0,-15-2 0,0 1 0,-9-7 0,-9-1 0,-14-6 0,-1 0 0,-6 0 0,0-5 0,2-27 0,-6-5 0,1-40 0,-13 13 0,0-33 0,-7 14 0,-13-16 0,-17 16 0,-21 16 0,-7 17 0,1 23 0,-4 5 0,-22-3 0,19 9 0,-2 3 0,-24 6 0,1 14 0,-1 14 0,39 1 0,1 5 0,1 3 0,3 4 0,-4 10 0,2 0 0,-1-3 0,5-1 0,-13 27 0,-13-2 0,28-18 0,1-6 0,3-3 0,21-16 0,0-5 0,7-1 0,14-10 0,25-1 0,20-5 0,13-6 0,6-2 0,-13-5 0,5-1 0,-15 7 0,-7-4 0,-15 5 0,-7 0 0,-10-4 0,-2 4 0,-9-9 0,-21-11 0,-16-2 0,-31-7 0,-8 6 0,33 16 0,-3 2 0,-4-1 0,-1 2 0,-6 4 0,0 3 0,1-1 0,-1 0 0,-4 3 0,0 2 0,9 5 0,1 2 0,-6 3 0,3 3 0,-27 24 0,37-16 0,2 2 0,-13 18 0,-9-12 0,22 1 0,5-8 0,17-3 0,4 0 0,32-14 0,11 4 0,40-2 0,21 7 0,-34-8 0,3 1 0,9 0 0,-1 0 0,27 7 0,9 0 0,-33-2 0,-8-5 0,-15-2 0,-6 0 0,-21-5 0,-7-12 0,-35-12 0,-23-24 0,-22-14 0,-8 6 0,13 3 0,-10 3 0,8 10 0,-3-5 0,3 9 0,10 14 0,9 2 0,6 12 0,-5 1 0,19 11 0,0 13 0,0 40 0,15 2 0,-6 20 0,17-3 0,6 15 0,0-40 0,0 0 0,0 5 0,0-3 0,0 22 0,6-1 0,14-26 0,10 13 0,24-12 0,-11-15 0,12-22 0,5-6 0,16-2 0,-8-12 0,2-7 0,-13-1 0,-2-5 0,3-7 0,0-4 0,10-7 0,-1 0 0,-17 8 0,-1 1 0,8-7 0,-2 0 0,18-8 0,0-1 0,-20 13 0,-21 12 0,-9 8 0,-22 8 0,-29 4 0,-16 0 0,-18 0 0,-6 6 0,5 2 0,-7 6 0,0 6 0,7 1 0,10 5 0,9-1 0,13 5 0,7-5 0,6 10 0,6-5 0,5 7 0,2-6 0,5 4 0,0-5 0,0 7 0,10-7 0,32 2 0,9-6 0,46-3 0,-4 6 0,-33-20 0,0-1 0,-8 4 0,0-1 0,8-3 0,-1 0 0,32 7 0,-8-1 0,-14 0 0,-24-1 0,-7-1 0,-15-1 0,-35-5 0,-20-1 0,-16-16 0,-18-4 0,16-18 0,-18 10 0,12-9 0,2 17 0,10 2 0,14 2 0,1 10 0,12-4 0,1 5 0,47 0 0,5 0 0,19 0 0,-5 0 0,-20-5 0,7-8 0,0-6 0,-7-4 0,-6-7 0,-2-1 0,-8-6 0,4-23 0,-12 11 0,0-28 0,-6 14 0,0-7 0,-19 6 0,-2 16 0,-19 3 0,1 12 0,-6 5 0,-2 3 0,-5 18 0,-1 1 0,7 6 0,0 31 0,14-7 0,-2 43 0,8-12 0,3 24 0,3-7 0,15-17 0,2 0 0,-3 15 0,6 21 0,16-51 0,11-2 0,35-11 0,3-6 0,5-6 0,17-9 0,-28-6 0,-3 1 0,2-2 0,20-6 0,-27 2 0,-2-4 0,15-11 0,3-8 0,-18-5 0,15-7 0,-27 6 0,-3-1 0,-28 12 0,-1 0 0,-5 0 0,-16 0 0,-4 5 0,-24-1 0,-2 7 0,-14-2 0,-3 7 0,-25 0 0,13 7 0,-21 0 0,15 0 0,-9 7 0,17 6 0,22 3 0,2 2 0,-12 11 0,-16 4 0,45-16 0,5-5 0,15-2 0,0 1 0,44 1 0,8 1 0,34-6 0,-11 0 0,5-7 0,-14 0 0,7 0 0,-9 0 0,-7 0 0,-7-5 0,-8-20 0,-17-2 0,-1-24 0,-12 5 0,-17-1 0,-4 9 0,-32 5 0,5 7 0,-38 4 0,11 8 0,-24 7 0,9 7 0,1 7 0,38 12 0,1 7 0,-1 8 0,3 5 0,1 4 0,5 5 0,10-1 0,4 0 0,-20 33 0,23 1 0,-5 9 0,15-9 0,9-3 0,6-8 0,0-7 0,0-10 0,5-16 0,12-7 0,16-11 0,20-1 0,32-11 0,-16 0 0,-14-9 0,-1-3 0,-2-8 0,25-9 0,-24 2 0,-6-4 0,5 15 0,-22-7 0,-6 10 0,-9 0 0,-4-3 0,-5 3 0,-2-5 0,-4-5 0,-10-1 0,-17-14 0,-21 3 0,-8 1 0,-12 6 0,-26 1 0,-2 11 0,11-4 0,10 13 0,36 0 0,-7 6 0,-6 20 0,18 2 0,-6 32 0,14-5 0,4 8 0,2 5 0,13-6 0,0 0 0,7-1 0,0-16 0,0-1 0,10-14 0,55 14 0,-8-28 0,29 9 0,-19-25 0,-20 0 0,13 0 0,-14 0 0,-9 0 0,-8 0 0,-6-5 0,-6-1 0,-1-10 0,-10-15 0,-1-1 0,-5-27 0,-12 4 0,-21 4 0,-6 1 0,-14-8 0,-7 7 0,-6 7 0,-20 18 0,6-5 0,-14 24 0,37 7 0,-14 0 0,18 0 0,9 0 0,13 0 0,2 10 0,11 25 0,1 7 0,11 21 0,0-3 0,6 2 0,0 8 0,0-7 0,0-3 0,5-15 0,7-1 0,7-13 0,10-7 0,2-7 0,5-5 0,1-5 0,7-2 0,1-5 0,-6 0 0,39-52 0,-36 8 0,-7 5 0,-2-4 0,1-26 0,-7 15 0,-7 0 0,-1 4 0,-12 11 0,-1-12 0,-6 24 0,-18-15 0,-9 21 0,-28-5 0,-16-1 0,-10 18 0,8-5 0,-22 14 0,19 0 0,23 0 0,0 0 0,-15 6 0,-9 14 0,36 15 0,-1 13 0,15 6 0,7 6 0,7 3 0,5 7 0,2 18 0,6-28 0,0 24 0,13-20 0,6-12 0,24 15 0,10-31 0,3-1 0,12-8 0,-17-19 0,1-3 0,36 3 0,9-2 0,-30-12 0,-20-14 0,2-16 0,-7-20 0,-14-8 0,-14-6 0,-8-9 0,-13-2 0,-30-4 0,10 38 0,-6 1 0,-9 7 0,-4 4 0,-1-3 0,-1 4 0,-1 8 0,-3 5 0,-18 7 0,-2 5 0,17 0 0,-1 3 0,-15 6 0,3 7 0,-15 21 0,24 2 0,-3 33 0,18-5 0,-8 9 0,8 3 0,17-21 0,7 3 0,8-16 0,5-5 0,2 4 0,5-11 0,0 5 0,0-7 0,0 1 0,39 7 0,11-3 0,16-1 0,9-5 0,-28-14 0,21-1 0,-20-6 0,10 0 0,-25 0 0,2-5 0,-17-13 0,-1-1 0,-5-23 0,-5 2 0,-1-5 0,-18-6 0,-25 0 0,-14 2 0,-14 4 0,-4 11 0,15 13 0,-14 1 0,13 13 0,2 0 0,2 7 0,12 0 0,-5 6 0,6 13 0,7 7 0,0 12 0,6-2 0,6 8 0,0 1 0,12 1 0,1 21 0,6-25 0,0 19 0,17-30 0,-3-2 0,28-10 0,-10-2 0,12-10 0,-8-2 0,-5-5 0,-2 0 0,-7-5 0,-4-6 0,-1-13 0,-11-14 0,-1-7 0,-11-39 0,-20 22 0,8 10 0,-5 1 0,-44-20 0,31 27 0,0 2 0,-32-14 0,21 17 0,1 3 0,-6 10 0,-5-3 0,-2 4 0,-3 16 0,-37-6 0,29 15 0,8 6 0,-2 29 0,23-5 0,-16 49 0,33-36 0,-18 35 0,21 17 0,5-23 0,8-17 0,3-2 0,5 1 0,0 0 0,0-11 0,0-12 0,10-2 0,16-11 0,6-7 0,19-5 0,2-6 0,9-18 0,12-22 0,-31 6 0,-1-4 0,2-5 0,3-5 0,-1-7 0,4-6 0,-5 3 0,4-4 0,-2-2 0,-4 2 0,1-5 0,-8 7 0,7-31 0,-15 38 0,-5 1 0,-5-21 0,-3 23 0,-2 1 0,-4-13 0,-2-13 0,-18 42 0,-8 0 0,-36 2 0,-11 23 0,-33-6 0,7 14 0,9 0 0,6 0 0,15 0 0,-25 31 0,27-13 0,-3 32 0,38-19 0,7 12 0,5 3 0,6 23 0,1-20 0,6 44 0,0-41 0,0 5 0,0 1 0,0-4 0,0 41 0,0-40 0,5 0 0,14-2 0,46-8 0,-3-15 0,-12-15 0,2-4 0,29-5 0,17-20 0,-34-8 0,-1-9 0,-5-6 0,-2-7 0,3-11 0,-2-5 0,-3-9 0,-5-4 0,-5-3 0,-3-5 0,-11 19 0,-1-2 0,-2 0 0,-2 0 0,-3 0 0,-3-1 0,2-29 0,-4 2 0,-2 10 0,-4 5 0,-5 22 0,-2 1 0,4-15 0,-9 2 0,-22 17 0,-6 2 0,13-2 0,-4 3 0,-23 3 0,-3 8 0,-9 8 0,-13 0 0,5 9 0,1 5 0,9 6 0,9 3 0,7 5 0,0 0 0,0 0 0,5 23 0,7-1 0,-1 45 0,11-9 0,3 10 0,1 5 0,3 13 0,3-20 0,2 0 0,3 13 0,19-13 0,17-8 0,21-23 0,32-21 0,-28-10 0,3-2 0,-11-3 0,4-5 0,9-8 0,8-7 0,-9-2 0,-13-3 0,-1-4 0,10-5 0,7-5 0,-9 0 0,-9-5 0,-4-2 0,17-9 0,-2-3 0,-16 2 0,-4-4 0,-6 2 0,-1-4 0,-4 4 0,-5 4 0,-4-1 0,-3-9 0,-1-8 0,-6 11 0,-5-13 0,-4 10 0,-4 0 0,-10-7 0,-17 0 0,-20 22 0,-8 16 0,-11 7 0,6 12 0,-27 1 0,30 8 0,-34 6 0,43 11 0,-21 17 0,15 23 0,6 13 0,19-23 0,2 2 0,-9 29 0,4-10 0,1 2 0,-2 25 0,10-33 0,0-3 0,-3 16 0,8-24 0,7-13 0,7-10 0,6-11 0,31-5 0,8-8 0,42-28 0,-35 11 0,2-5 0,10-11 0,2-4 0,-1 1 0,1-1 0,4-3 0,0-2 0,-3-3 0,-3 1 0,-12 10 0,-1-2 0,16-20 0,-3-3 0,-22 14 0,-3 0 0,3-2 0,-2-4 0,-3-11 0,-7 0 0,-5-27 0,-6 25 0,-1 0 0,-5-19 0,-7-1 0,-11 39 0,-27-24 0,-13 40 0,-23-6 0,24 35 0,-1 10 0,-39 30 0,36-9 0,0 6 0,5 8 0,3 4 0,4 1 0,2-1 0,-24 25 0,30-28 0,2 0 0,-12 16 0,-9 8 0,11-7 0,10-21 0,7 3 0,6-6 0,-4 0 0,9-1 0,-4 1 0,1 10 0,9-14 0,-8 5 0,15-20 0,-4-3 0,5-4 0,23-30 0,-6 1 0,21-35 0,-6 6 0,-10 1 0,3 7 0,-13 4 0,-6 11 0,0-5 0,-11 11 0,-20 1 0,-33 11 0,-26 0 0,1 6 0,-4 6 0,31 21 0,8 1 0,-6 35 0,24-15 0,-12 22 0,14 1 0,6 9 0,0 10 0,14-9 0,1-3 0,7-15 0,0-10 0,0 1 0,0-27 0,0 5 0,10-26 0,9-12 0,13-14 0,13-15 0,12-13 0,9-4 0,9-8 0,-17 16 0,4-10 0,-16 25 0,1-10 0,-10 14 0,-8 7 0,-12 7 0,-16 6 0,-30 5 0,-20 0 0,-21 18 0,8-1 0,-7 23 0,15-12 0,-7 5 0,16-7 0,7-2 0,9-6 0,12-2 0,1-5 0,20 0 0,10 0 0,24 1 0,7 1 0,15 1 0,3-1 0,15 1 0,3 1 0,9-7 0,-24-1 0,-14-5 0,-1-4 0,5-17 0,-6 6 0,-1-5 0,5-40 0,-3-1 0,-21 4 0,-17 5 0,-8 11 0,-21 1 0,-20 6 0,-19 12 0,-33-8 0,21 12 0,-28-13 0,22 20 0,-17-11 0,1 19 0,31-3 0,0 1 0,-21 3 0,-11 25 0,43 6 0,12 23 0,7 0 0,9-1 0,12 7 0,1 11 0,6 10 0,0 0 0,0-10 0,12-3 0,9-20 0,14 13 0,13-19 0,8 6 0,0-13 0,12-7 0,-14-9 0,-1-13 0,2-4 0,9-2 0,-10-13 0,-4-9 0,-2-23 0,3-36 0,-21 9 0,-2-7 0,-13-20 0,-7 22 0,0-14 0,-19 38 0,-17 7 0,-13 13 0,-21 5 0,-9 8 0,-1 6 0,-25 6 0,14 2 0,22 7 0,0 4 0,-25 15 0,33-4 0,2 5 0,-23 40 0,5 7 0,34-30 0,2 1 0,-19 27 0,2-2 0,8-8 0,7-8 0,8-3 0,10-20 0,6-3 0,5-11 0,1-1 0,5 1 0,0-1 0,17-4 0,18-2 0,20-4 0,24 0 0,2 0 0,-25-13 0,0-5 0,25-9 0,-33 1 0,-2-3 0,10-13 0,-15 8 0,-3 8 0,-21 4 0,-1 10 0,-10-9 0,-1 3 0,-5-4 0,-16-2 0,-20 5 0,-4-4 0,-35 1 0,25 1 0,-3 7 0,-2 1 0,-7-2 0,12 8 0,0 0 0,-4 2 0,0 5 0,10 0 0,14 0 0,-5 0 0,10 0 0,2 4 0,1 2 0,10 5 0,-3 4 0,9-3 0,1 3 0,5-5 0,0 1 0,0-1 0,16 1 0,19-5 0,21 0 0,22-6 0,13 0 0,-41-2 0,1-3 0,6-10 0,-1-2 0,30-9 0,-29-8 0,-4-2 0,-1 4 0,23-33 0,-35 23 0,-6-29 0,-12 20 0,-11-16 0,-11 28 0,-23 0 0,-15 1 0,-24 9 0,-17-13 0,-2 12 0,8 1 0,-4 8 0,6 7 0,7 0 0,-13 6 0,29-4 0,-3 11 0,26-5 0,-3 6 0,16 0 0,-4 0 0,6 0 0,-1 11 0,5 7 0,1 20 0,-2 15 0,6 2 0,-5 13 0,6 3 0,0-20 0,17 32 0,19-51 0,20 19 0,14-37 0,0-8 0,0-6 0,-6-19 0,-16-2 0,10-54 0,-20 6 0,-16 10 0,-2-4 0,-4 11 0,-4 1 0,-2-45 0,-6 43 0,-1 2 0,-3-8 0,0-27 0,-19 30 0,-12-15 0,-11 32 0,-5-1 0,3 33 0,-2 2 0,1 5 0,7 0 0,9 0 0,12 0 0,-4 15 0,8 12 0,2 9 0,5 15 0,6-5 0,0 22 0,0-11 0,5 5 0,15-10 0,8-12 0,20 8 0,-7-8 0,19-11 0,-11-4 0,28-11 0,-13-6 0,-8-4 0,1-2 0,22-2 0,19-19 0,-44 4 0,-1-25 0,-13 7 0,6-1 0,-19 3 0,-5 13 0,-16 2 0,-1 6 0,-5-1 0,-32 5 0,-7 1 0,-23 5 0,-24 0 0,34 0 0,-25 0 0,15 0 0,19 0 0,-10 0 0,41 5 0,1 1 0,11 9 0,0-3 0,5-2 0,1 4 0,0-7 0,-2 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10.0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1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1713 1904 16383,'-36'92'0,"1"-10"0,19-34 0,2 1 0,-2 2 0,1 0 0,2 1 0,1 0 0,0-1 0,1-1 0,3 28 0,2 11 0,5-26 0,2-1 0,-1 18 0,-1-10 0,2-6 0,4-32 0,27 32 0,21-50 0,-6-4 0,6-1 0,15-7 0,1-2 0,-5 4 0,1 0 0,14-3 0,-4-2 0,20-12 0,-12 1 0,-4-5 0,-6-19 0,-6 13 0,-4-3 0,-13-22 0,12-1 0,-19-6 0,-8-25 0,-22 13 0,-6-30 0,-7 25 0,-35-18 0,-9 6 0,0 38 0,-8 2 0,3 2 0,-2 3 0,-5 4 0,-2 4 0,1 1 0,0 4 0,-35 0 0,43 11 0,1 2 0,-33 5 0,-9-7 0,17 6 0,4 3 0,16 6 0,8 0 0,1 0 0,7 0 0,-21 56 0,19-2 0,11-3 0,2 3 0,4 19 0,-7 22 0,13-20 0,7-21 0,2 1 0,0 36 0,7 0 0,0-13 0,0-22 0,0 2 0,17-30 0,18 3 0,20-24 0,15-1 0,0-12 0,-18-17 0,1-14 0,6-25 0,-1-11 0,-16 21 0,0-1 0,-2-2 0,12-32 0,-5 1 0,-7 12 0,-5 4 0,-9 18 0,-3 0 0,-1-3 0,-3-1 0,-2 6 0,-4 1 0,-5-41 0,-2 17 0,-6 11 0,-31 16 0,-8 12 0,-40-1 0,-2 13 0,33 10 0,-3 2 0,2 5 0,-3 1 0,-28 0 0,0 1 0,-17 3 0,23 0 0,4 0 0,5 7 0,-6 6 0,18 1 0,9 5 0,13-7 0,8-1 0,12 5 0,6-4 0,5 9 0,0 3 0,0 21 0,0 10 0,0 24 0,11-19 0,4 1 0,-3-11 0,3 0 0,9 9 0,2-3 0,10 13 0,3-21 0,1-8 0,-1-20 0,5-8 0,-7-23 0,-11-15 0,4-22 0,-15-23 0,6-2 0,-6-23 0,-7 21 0,-1 8 0,-25 16 0,-11 17 0,-49 0 0,-10 5 0,4 15 0,32 10 0,2 1 0,-2 3 0,-34 6 0,36 27 0,-14 23 0,39-13 0,3 5 0,-7 8 0,2 2 0,5 2 0,2 3 0,2 9 0,2 1 0,3-5 0,2 0 0,5 6 0,2-3 0,0-17 0,1-2 0,2 1 0,2 0 0,-2 1 0,2-3 0,18 29 0,2 0 0,32-40 0,-5-26 0,20-1 0,-6-13 0,10-27 0,12-24 0,-42 4 0,0-7 0,9-2 0,-1-3 0,-4-10 0,-2-1 0,-5 19 0,-3 1 0,-2-6 0,-4 1 0,13-17 0,-7 1 0,-4 18 0,-12 9 0,-8 14 0,-23 11 0,-24 10 0,-29 9 0,-26 0 0,40-2 0,-2 4 0,-8 10 0,-1 6 0,3 2 0,0 4 0,-10 12 0,1 6 0,10 3 0,2 2 0,-10-3 0,4-1 0,22-4 0,2 1 0,-10 3 0,2-1 0,-8 19 0,17-16 0,1-1 0,-2 2 0,1 7 0,25-36 0,4-1 0,3-5 0,4-1 0,0 1 0,0-1 0,0 0 0,4 1 0,8-5 0,11 4 0,7-9 0,14 4 0,2-5 0,6 0 0,10-26 0,5-16 0,-6-18 0,-3-13 0,-16 15 0,-7-2 0,-2 12 0,-13-2 0,-8 11 0,-6-5 0,-22 18 0,-19-4 0,-29 21 0,-17-3 0,-18 12 0,7 0 0,-7 7 0,33 5 0,-9 16 0,17 14 0,0 8 0,19-9 0,2 1 0,-2 18 0,-14 19 0,33-18 0,-5-7 0,9 14 0,-3-5 0,4 25 0,7-29 0,1 34 0,7-35 0,0 20 0,0 1 0,11-14 0,17 5 0,15-22 0,28-5 0,13-14 0,3-15 0,8-6 0,-20-2 0,2-3 0,-5 0 0,4 0 0,-6-1 0,-9-1 0,-3-2 0,7-5 0,-3-2 0,21-9 0,0-6 0,-14 2 0,-30 9 0,-8 0 0,-16 1 0,-9 0 0,-18-16 0,-31 11 0,-15-19 0,-13 25 0,-25-10 0,34 18 0,-35-5 0,35 7 0,0 0 0,1 0 0,16 5 0,6 13 0,15 7 0,6 12 0,6 0 0,5 7 0,1 1 0,6 0 0,0 14 0,5-25 0,46 45 0,7-45 0,-11-5 0,5-3 0,-3-13 0,1-4 0,5-4 0,2-2 0,0 1 0,-1-1 0,39-3 0,-1-13 0,-37-2 0,12-13 0,-30 8 0,-3-3 0,-18 5 0,-7-11 0,-6 5 0,-23-12 0,-40 3 0,-23-4 0,29 22 0,-3 2 0,5 4 0,1 2 0,-40 1 0,-1 6 0,1 0 0,23 5 0,-9 15 0,25 9 0,-4 12 0,14-8 0,10-3 0,13-13 0,1-1 0,10-6 0,1 1 0,5-1 0,23 6 0,14-8 0,34 2 0,20-10 0,-37 0 0,3 0 0,4 0 0,1 0 0,10 0 0,1 0 0,-5 0 0,0 0 0,10 0 0,0 0 0,-4 0 0,0 0 0,-1 0 0,1 0 0,4 0 0,0 0 0,-9 0 0,-2 0 0,0-2 0,1-3 0,18-5 0,-2-3 0,-21 1 0,-2-2 0,5-2 0,-5-3 0,18-17 0,-32 2 0,-6 1 0,-2-12 0,-20 13 0,-6-19 0,-13 12 0,-25 0 0,-12 1 0,-23 15 0,-4-3 0,-7 12 0,9 6 0,2 2 0,14 6 0,4 0 0,17 0 0,4 0 0,16 10 0,0 8 0,5 13 0,6 20 0,14 5 0,2-1 0,18 5 0,-7-20 0,8 7 0,4-14 0,-6-7 0,12-7 0,-12-7 0,4-5 0,-6-1 0,7-6 0,1-6 0,-6-6 0,5-14 0,-12-6 0,0-6 0,0-7 0,-12-8 0,-7-2 0,-7-13 0,-24 5 0,-20-2 0,-32-1 0,-4 20 0,-8-4 0,4 13 0,-10-5 0,20 13 0,12 5 0,34 17 0,11 3 0,53 4 0,-4 18 0,12-9 0,5 1 0,28 25 0,-25-18 0,2-1 0,-3-1 0,0 1 0,9 2 0,2-2 0,-1-3 0,0 0 0,0-1 0,-1 0 0,-13-4 0,0-1 0,11-2 0,-2-1 0,24 3 0,-31-7 0,-1 0 0,19 0 0,-4 0 0,-24 0 0,-13-5 0,-8-20 0,-18-9 0,0-18 0,-19-9 0,-9 14 0,-8-3 0,-8-1 0,-4 0 0,-8-7 0,-5 1 0,-10-1 0,-2 3 0,12 11 0,0 3 0,0 2 0,0 1 0,3 1 0,2 4 0,-32-6 0,7-4 0,-11 21 0,43 8 0,-10 8 0,41 11 0,-5 36 0,15 5 0,-4 41 0,6-6 0,18 0 0,14-1 0,28-5 0,-23-36 0,3-1 0,6-5 0,3-1 0,7 4 0,2-2 0,3-7 0,1-3 0,3 2 0,4-2 0,28-2 0,-1-3 0,-35-6 0,-2-2 0,27 2 0,-5-3 0,0-2 0,-1-1 0,-16-7 0,-12 0 0,-22-5 0,-11-20 0,-9-9 0,-10-19 0,-35-11 0,-16-4 0,10 32 0,-6 0 0,-8 0 0,-2 0 0,3 2 0,-1 3 0,-12 3 0,2 4 0,-26-10 0,10 20 0,-1 5 0,-6 7 0,7-3 0,4 2 0,15 8 0,-6 7 0,35 21 0,1 0 0,-2 19 0,21-13 0,1 4 0,12 1 0,0 2 0,0 6 0,12 1 0,22-6 0,25 1 0,31-10 0,-42-19 0,5-1 0,35 7 0,5-2 0,-19-8 0,1-1 0,-6-1 0,3 2 0,-6-4 0,-9-2 0,-3-2 0,11 2 0,-4-2 0,5 1 0,22-1 0,-25-7 0,-19-50 0,-19-21 0,-31-6 0,-14-20 0,-6-3 0,-1 14 0,-6-2 0,-2-1 0,1-1 0,3 1 0,-1-1 0,0 0 0,-3 3 0,-5 1 0,-3 0 0,1 5 0,3 10 0,-5-5 0,0 8 0,-9-9 0,-3 3 0,7 9 0,-1 2 0,-8-2 0,1 1 0,9 6 0,1 6 0,-35-4 0,15 12 0,7 24 0,20 12 0,-2 3 0,12 5 0,-1 0 0,-5 17 0,9 19 0,-7 20 0,19 6 0,1-5 0,2 3 0,2 23 0,2-22 0,1-2 0,0 12 0,7 6 0,0-34 0,25 18 0,5-35 0,40 3 0,3-9 0,17-12 0,-17-2 0,-21-5 0,1-2 0,25-5 0,-28-2 0,0-5 0,33-33 0,-17-15 0,-12-6 0,-25 13 0,-4-2 0,0-25 0,-7 17 0,-2-2 0,-8-26 0,-1-7 0,-27 10 0,-11 6 0,2 36 0,-4 3 0,-26-11 0,9 11 0,-3 4 0,-26-2 0,32 19 0,-2 2 0,-5 1 0,3 5 0,-11 11 0,-34-11 0,41 15 0,-9 0 0,24 0 0,7 0 0,17 0 0,10 5 0,1 11 0,30 11 0,-2 3 0,37 10 0,4-4 0,16 0 0,-7-7 0,-19-13 0,-3-2 0,4 1 0,-3-6 0,-1-2 0,-1-1 0,19-6 0,-24 0 0,-1 0 0,-19 0 0,-3-5 0,-16-13 0,-2-30 0,-4-49 0,-10 29 0,-5-4 0,4 3 0,-5-2 0,-3 9 0,-3-4 0,-1 4 0,-8-11 0,1 3 0,2 1 0,2 2 0,-2 2 0,0 5 0,-17-18 0,4-13 0,-6 30 0,20 17 0,-18 25 0,18 7 0,-14 30 0,16 19 0,10 18 0,-4 21 0,11-11 0,3-13 0,2 3 0,-4 30 0,7-26 0,0 1 0,0 32 0,5-38 0,4 0 0,23 40 0,-7-42 0,6-2 0,3-5 0,4-2 0,4-2 0,2-3 0,4-1 0,2-2 0,0-5 0,4-4 0,23 1 0,1-5 0,-22-5 0,-1-3 0,17-2 0,-3-2 0,11-2 0,-16-1 0,-12-7 0,-22 0 0,-1 0 0,-12 0 0,-6-5 0,-31-15 0,4 0 0,-54-37 0,26 26 0,-22-26 0,28 31 0,2-5 0,16 8 0,-7 5 0,14 2 0,2 5 0,2 5 0,7-4 0,-2 5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2"/>
    </inkml:context>
    <inkml:brush xml:id="br0">
      <inkml:brushProperty name="width" value="0.2" units="cm"/>
      <inkml:brushProperty name="height" value="0.4" units="cm"/>
      <inkml:brushProperty name="color" value="#2D2D2D"/>
      <inkml:brushProperty name="tip" value="rectangle"/>
      <inkml:brushProperty name="rasterOp" value="maskPen"/>
    </inkml:brush>
  </inkml:definitions>
  <inkml:trace contextRef="#ctx0" brushRef="#br0">1270 0 16383,'-57'0'0,"6"6"0,-17 8 0,5 7 0,16-3 0,-4 2 0,-1 3 0,-2 2 0,-14 8 0,-1 2 0,4 1 0,3-2 0,13-9 0,-1 2 0,-18 15 0,4-4 0,12-14 0,0 12 0,3 3 0,7-9 0,-6 17 0,8-14 0,15 4 0,13-7 0,7 0 0,5 29 0,0-16 0,-6 26 0,16-16 0,22 11 0,20-13 0,-13-20 0,4-3 0,2-4 0,1-3 0,3-4 0,3-2 0,8 2 0,1-4 0,-5-7 0,1-3 0,4 2 0,-1-2 0,-9-2 0,-1-2 0,49-13 0,-7-17 0,-24-7 0,3-19 0,-29 8 0,0-6 0,-15-7 0,-7-9 0,-12-1 0,-1 1 0,-34 1 0,-11 25 0,-6 3 0,-18-15 0,7 16 0,0 5 0,-1 8 0,-6-5 0,1 11 0,16 4 0,1 5 0,7 6 0,7-3 0,1 8 0,6-3 0,6 5 0,-5 0 0,10 0 0,-4 0 0,6 0 0,-1 10 0,5 9 0,1 12 0,5 12 0,0 3 0,25 25 0,-3-26 0,32 18 0,-8-36 0,16 7 0,-8-13 0,7-1 0,-9-13 0,1-1 0,-1-6 0,-7 0 0,6-6 0,-18-12 0,5-15 0,1-53 0,-14 16 0,8-25 0,-20 27 0,-5 14 0,-2 0 0,-6 10 0,0 8 0,-5 10 0,-12 3 0,-8 12 0,-12 4 0,6 2 0,-4 5 0,16 0 0,-8 5 0,9 22 0,5 1 0,3 19 0,10-3 0,6 9 0,22 11 0,13 18 0,-4-38 0,4 0 0,-1 5 0,4 0 0,8-2 0,3-1 0,-5 0 0,0-3 0,-3-13 0,0-2 0,-1 6 0,0-2 0,26 6 0,9 1 0,-10-12 0,-9-14 0,-2-5 0,-14-2 0,-9-6 0,-3-10 0,-15-9 0,-2-19 0,-12 0 0,-5 0 0,-11 3 0,-15 9 0,-14 1 0,-13 6 0,-7 11 0,5 3 0,-5 5 0,14 0 0,9 0 0,8 0 0,11 0 0,-2 0 0,13 16 0,15 5 0,12 11 0,27 7 0,-1-12 0,8 6 0,-2-7 0,1-5 0,-1-2 0,1-12 0,-8-1 0,-1-6 0,0 0 0,-12 0 0,10-6 0,-23-5 0,9-7 0,-15-18 0,-1-4 0,-7-20 0,-5-2 0,-6-9 0,-22-1 0,-11-1 0,3 38 0,-4 1 0,5-4 0,-2 0 0,-10 5 0,1 1 0,-23-22 0,-11 11 0,26 16 0,-7 6 0,9 8 0,-19 7 0,27 11 0,-10 12 0,35 16 0,7 12 0,-1 16 0,12-7 0,-5 14 0,6-13 0,0-2 0,0-2 0,0-13 0,0 0 0,5-10 0,1-5 0,5-6 0,15 5 0,-6-15 0,12 3 0,-3-10 0,2 0 0,5 0 0,1 0 0,-7 0 0,-1 0 0,-6 0 0,-6-5 0,-1-6 0,-5-7 0,-4-11 0,-2-8 0,-24-10 0,-19-9 0,-20 5 0,6 18 0,-2 3 0,-17-9 0,19 15 0,2 1 0,3 3 0,-5 0 0,22 8 0,1 6 0,11 1 0,7 15 0,25 17 0,26 24 0,29 18 0,-22-29 0,4 1 0,8 6 0,3 0 0,3-3 0,1 0 0,0 5 0,1-1 0,4-3 0,-3-3 0,-22-12 0,-1-1 0,9 3 0,0-2 0,19 6 0,7 2 0,-1-9 0,-24-10 0,-3-6 0,-22-6 0,-6-2 0,-8-5 0,-11-16 0,0-28 0,-35-42 0,6 24 0,-9-4 0,-7 6 0,-8-2 0,2 5 0,-2-7 0,-2 3 0,3 9 0,-3-2 0,3 8 0,7 12 0,2 4 0,-5-6 0,0 2 0,-31-11 0,14 18 0,14 14 0,9 7 0,8 6 0,-3 25 0,11 12 0,1 35 0,14 19 0,5-42 0,2 3 0,-3 5 0,4 7 0,13 13 0,8 11 0,2-6 0,5 8 0,5 0 0,-8-23 0,4 7 0,2-2 0,0-9 0,13 6 0,5-4 0,-1 0 0,5 3 0,-4-8 0,-5-11 0,1-2 0,7 7 0,7 5 0,-4-8 0,-1-10 0,0-4 0,14 7 0,1 0 0,-1-4 0,-3-3 0,-17-12 0,-2-2 0,6 5 0,-3-3 0,13 4 0,7 0 0,-18-5 0,-9-10 0,-14-1 0,-12-18 0,-9-47 0,-16-30 0,-11 11 0,-9-8 0,3 19 0,-4-2 0,-4-1 0,-10-9 0,-4-1 0,-1 2 0,3 8 0,0 1 0,0 3 0,-17-20 0,0 5 0,5 12 0,1 6 0,10 13 0,-1 2 0,-12-8 0,-2 4 0,-26-3 0,35 26 0,2 6 0,-2 8 0,-8 6 0,39 44 0,2 22 0,13-16 0,3 5 0,0 11 0,4 4 0,11 29 0,5 3 0,-1-19 0,4 0 0,1-14 0,4 1 0,2-6 0,7-2 0,4-6 0,5 1 0,2-3 0,-2-6 0,0-3 0,4-2 0,2-1 0,1-3 0,2-2 0,0-2 0,1-1 0,4-2 0,-1-2 0,30 13 0,-1-6 0,-23-20 0,-8 10 0,-4-11 0,-26 3 0,2-6 0,-20 0 0,-2-6 0,-11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529 434 16383,'-57'0'0,"-3"0"0,21 11 0,-4 2 0,6 6 0,0 4 0,0-4 0,0 6 0,7-2 0,1 1 0,6-7 0,5 5 0,-3-10 0,9 4 0,-4-5 0,5-1 0,1 5 0,-1-3 0,36 3 0,-6-9 0,40-2 0,-21-4 0,6 0 0,-7 0 0,-1 0 0,-5 0 0,4-5 0,-11-1 0,5-6 0,-12 1 0,-1 0 0,-6 5 0,5-8 0,-3 11 0,3-11 0,-5 4 0,-4-7 0,-1 0 0,-10-4 0,-7 8 0,-5-3 0,-12 10 0,4-5 0,-4 10 0,7-4 0,-1 5 0,0 0 0,1 0 0,4 0 0,-3 0 0,9 0 0,-9 5 0,10 1 0,-5 4 0,10 10 0,2-7 0,4 8 0,0-5 0,0-5 0,10 10 0,23-7 0,16-3 0,30-5 0,11-6 0,-39 0 0,0 0 0,41 0 0,-38 0 0,-2 0 0,32 0 0,14 0 0,-17 0 0,-10 0 0,-11 0 0,-20-5 0,-4 4 0,-19-4 0,-1 5 0,-11-21 0,-6-7 0,-18-16 0,-16-8 0,-12 16 0,-9-17 0,-5 23 0,5-10 0,-4 13 0,7 12 0,0 3 0,1 12 0,6 0 0,2 0 0,8 0 0,4 17 0,-4 4 0,14 23 0,-7-4 0,15 4 0,-4-8 0,6-5 0,5 4 0,2-11 0,5 11 0,0-16 0,0 8 0,0-9 0,10-1 0,24 1 0,7-6 0,36 2 0,-21 0 0,2-7 0,1 0 0,13 0 0,-17-3 0,0-2 0,7-2 0,-2 0 0,-14 0 0,-9 0 0,-8 0 0,-6 0 0,-6-4 0,-1-8 0,-10-11 0,-1-15 0,-5-7 0,-12-8 0,-9-7 0,-31-14 0,22 33 0,-3-2 0,-14-13 0,-2 0 0,8 13 0,0 2 0,-6-8 0,0 5 0,-26-2 0,9 5 0,3 20 0,16 7 0,1 9 0,7 5 0,7 5 0,5 12 0,2 16 0,15 12 0,-4 24 0,12-5 0,0 15 0,0-9 0,26 2 0,8 1 0,32-5 0,-13-20 0,4-2 0,-6-10 0,2-2 0,10 5 0,2-3 0,-9-10 0,-1-5 0,-5-4 0,1-3 0,5-4 0,-1-2 0,30 6 0,-28-13 0,0-2 0,21 1 0,16-25 0,-37 2 0,0-58 0,-33 35 0,13-41 0,-30 32 0,-1-16 0,-22-9 0,-30 10 0,-12 10 0,14 35 0,-2 5 0,-35-2 0,32 7 0,-1 1 0,-42-3 0,10-5 0,-4 7 0,13 1 0,-8 0 0,2-1 0,17 7 0,8-3 0,11 9 0,12-3 0,7 5 0,8 0 0,6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704 226 16383,'0'56'0,"0"-7"0,0-27 0,0-5 0,0 5 0,23-15 0,14 3 0,25-10 0,17 0 0,-29 0 0,0 0 0,45 0 0,-44-6 0,-2-1 0,30-2 0,-9-18 0,-21 13 0,1-5 0,-26 7 0,0 1 0,-13 0 0,-23-11 0,-32 1 0,-31-12 0,24 17 0,0 1 0,-34-15 0,33 18 0,0 0 0,-23-14 0,-16 9 0,20-4 0,11 14 0,14 1 0,2 6 0,19 0 0,3 0 0,11 0 0,-4 4 0,2 21 0,2 9 0,6 18 0,5 8 0,0-5 0,0 5 0,0 9 0,0-19 0,0 10 0,12-9 0,16-8 0,16 12 0,26-19 0,5-1 0,-27-22 0,3-2 0,-1 1 0,1-2 0,5-5 0,-1-1 0,30 3 0,1-7 0,-24 0 0,2-19 0,-9-3 0,-15-18 0,-14-13 0,-13-2 0,-7-7 0,-13-7 0,-36 3 0,-14 6 0,8 24 0,-6 2 0,4 9 0,0 2 0,-5-3 0,-2 3 0,2 2 0,2 3 0,-31-5 0,-10-6 0,30 7 0,-14-1 0,17 3 0,-2 2 0,18 10 0,5-3 0,18 11 0,2 0 0,9 0 0,-10 0 0,10 0 0,-9 10 0,8 9 0,-4 11 0,4 22 0,6-5 0,1 14 0,6-9 0,0 1 0,0-8 0,0-1 0,21-8 0,0-11 0,52-2 0,-22-16 0,26-1 0,-32-6 0,0-17 0,-13-4 0,-7-17 0,-7-6 0,-11 6 0,-1-6 0,-18 0 0,-22 3 0,-17-6 0,-11 18 0,-15-5 0,13 19 0,-15-6 0,9 7 0,7 6 0,10 2 0,9 6 0,7 0 0,7 10 0,1 2 0,11 17 0,6 2 0,1 5 0,10 1 0,-5 0 0,6-7 0,0-1 0,0-12 0,0 4 0,0-10 0,0 9 0,0-4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1065 360 16383,'37'32'0,"-8"-2"0,-2-29 0,-8 4 0,16-5 0,-11 0 0,5 0 0,-12-5 0,-1-6 0,-5-6 0,-4-6 0,-2-6 0,-5-9 0,0 0 0,0-6 0,-11 7 0,-17-8 0,-12 10 0,-22-5 0,14 14 0,-18 11 0,10-2 0,-23 15 0,15-4 0,-5 6 0,0 0 0,31 0 0,-37 28 0,50-5 0,-22 20 0,23-8 0,6-5 0,5 7 0,3-7 0,9 5 0,-4-11 0,5 5 0,0-6 0,4-6 0,14 5 0,21-8 0,17 4 0,14-4 0,8-6 0,-13-2 0,-7-5 0,0-2 0,7 1 0,28 0 0,-56 0 0,-13 0 0,-3 0 0,-9 0 0,-60-6 0,-12-3 0,2 5 0,-5 0 0,8 0 0,0 1 0,-5 3 0,-1 0 0,-2 0 0,2 0 0,-37 0 0,40 3 0,2 1 0,-20 11 0,-14 8 0,26 4 0,12-1 0,22-7 0,1-2 0,12-6 0,5 5 0,8 1 0,4 6 0,0-1 0,0 1 0,0 0 0,10-1 0,15 2 0,15-5 0,12 0 0,27-5 0,-13-6 0,15-1 0,-13-7 0,3 0 0,-14 0 0,3-11 0,-22-9 0,-7-6 0,-1-4 0,-13 7 0,-5-13 0,-7 4 0,-5-19 0,-25 10 0,-13-6 0,-8 21 0,-6 4 0,-36-3 0,-3 0 0,15 25 0,29 0 0,-6 0 0,15 0 0,9 5 0,12 1 0,0 10 0,11-4 0,1 4 0,5 0 0,0 0 0,5 1 0,1-2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1190 362 16383,'-6'39'0,"18"-5"0,15-28 0,6 5 0,42-10 0,-37 4 0,55-5 0,-50 0 0,40 0 0,-46-10 0,28-4 0,-38-16 0,15 9 0,-16-13 0,-7 14 0,-3-9 0,-15 0 0,4 11 0,-15-10 0,-16 15 0,-21 1 0,-24 6 0,-10 6 0,-8 0 0,8 0 0,26 0 0,3 0 0,-11 0 0,-32 7 0,48 0 0,-7 11 0,4 3 0,17 2 0,-3-3 0,19 1 0,0-3 0,6 4 0,4 1 0,2 6 0,5 1 0,0 0 0,0 6 0,0-6 0,0 7 0,0-7 0,17 0 0,3-7 0,17 2 0,6-6 0,-4-1 0,4-11 0,-6-2 0,0-5 0,-1 0 0,-5-10 0,4-32 0,-15 5 0,-2-46 0,-13 33 0,-5-19 0,-6 9 0,-31-7 0,-4-6 0,1 36 0,-4 3 0,-33-27 0,27 36 0,-2 3 0,-39-8 0,36 21 0,1 2 0,-38 1 0,-7 6 0,10 0 0,8 18 0,8 6 0,0 40 0,11 7 0,13 5 0,7 3 0,21-17 0,-1 0 0,2 6 0,7-20 0,5 3 0,3-20 0,5-8 0,0-7 0,0-6 0,21 1 0,0-5 0,21-7 0,1-6 0,3-12 0,-1 5 0,-7-5 0,-9 8 0,-7 4 0,-5 2 0,-1 5 0,-5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586 150 16383,'-65'-1'0,"-2"-4"0,22-7 0,-16-2 0,7-5 0,0 10 0,3-3 0,19 12 0,-4 0 0,13 0 0,1 0 0,9 10 0,-9 16 0,19 13 0,-20 13 0,20 1 0,-9-8 0,12-1 0,0-13 0,0-3 0,0-10 0,10-2 0,3-10 0,16-1 0,1-5 0,0-5 0,22-23 0,-23 6 0,33-40 0,-29 32 0,26-48 0,-26 47 0,15-31 0,-23 37 0,5-5 0,-13 7 0,-1 6 0,-5 1 0,-5 5 0,-44 5 0,10 2 0,-35 4 0,19 0 0,6 0 0,-6 0 0,7 5 0,7 6 0,-6 8 0,18-1 0,-10 4 0,16-11 0,-4 5 0,5-5 0,1-1 0,37 1 0,-1-5 0,29 5 0,-4-10 0,-13 5 0,0-6 0,-15 0 0,-7 0 0,-5 0 0,-57 0 0,21-6 0,-47 0 0,36-1 0,5-4 0,2 10 0,12-9 0,1 9 0,78 6 0,-26-2 0,62 7 0,-38-10 0,11-13 0,-30 9 0,-1-9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1044 16383,'75'0'0,"7"0"0,9-7 0,-8-8 0,-35 2 0,0-4 0,33-20 0,2-15 0,-2-1 0,-14-5 0,-8-14 0,-17 5 0,-19-29 0,-10 12 0,-13-15 0,0 10 0,-12 16 0,-24 0 0,-8 32 0,-35 11 0,15 18 0,-15 12 0,24 0 0,-12 19 0,32 2 0,-16 19 0,25-3 0,-6 1 0,13-1 0,7-1 0,7 1 0,5 7 0,0-6 0,0 13 0,0-13 0,0 13 0,11-12 0,10 19 0,4-24 0,14 6 0,2-1 0,0-7 0,0-2 0,3 0 0,27 5 0,-4-12 0,13 5 0,7-20 0,-28-2 0,-7-6 0,0 0 0,0 0 0,24-6 0,-29-14 0,-1-2 0,-6-16 0,-16 13 0,-7-10 0,-10-6 0,-13 2 0,-28-4 0,-24 17 0,-23 5 0,0 13 0,-6 1 0,22 1 0,-4 5 0,24-5 0,1 6 0,19-5 0,2 4 0,90-4 0,-23 5 0,53 0 0,-31 0 0,-11 0 0,15 0 0,1 0 0,-9 0 0,6 0 0,-14 0 0,7 0 0,-16 0 0,-1-10 0,-6-11 0,-12-10 0,5-22 0,-22-11 0,3-8 0,-12-7 0,0 23 0,-12-2 0,-8 18 0,-7-4 0,-10 17 0,12 4 0,2 16 0,7 2 0,5 5 0,5 26 0,2 4 0,4 19 0,0-5 0,5-14 0,-4-11 0,4-9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8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3651 1163 16383,'-6'54'0,"2"-10"0,21-8 0,12-3 0,37 18 0,-19-19 0,4 1 0,12 1 0,2 1 0,7 9 0,-1-2 0,-8-15 0,0 0 0,9 10 0,-1 0 0,-12-11 0,-1-2 0,-4 2 0,0-1 0,5-1 0,-3-2 0,10 6 0,15-5 0,-21-9 0,-7-8 0,-18-38 0,-10-7 0,-19-39 0,-12 5 0,-13 8 0,-11-2 0,-17 23 0,3-17 0,-2 26 0,7 1 0,2 17 0,7 10 0,1 1 0,11 6 0,-3 0 0,4 0 0,-1 0 0,-3 0 0,4 0 0,-6 10 0,6-2 0,-5 13 0,5-4 0,-1 6 0,2-1 0,5-5 0,5 5 0,1-5 0,5 12 0,0 1 0,0 7 0,19 8 0,18 4 0,22 1 0,13 0 0,-10-21 0,6 4 0,-6-18 0,32 5 0,-33-12 0,14-2 0,-50-10 0,4-21 0,-22-9 0,5-35 0,-12-13 0,-21 24 0,-7-2 0,0-7 0,-6 2 0,-16 1 0,-7 1 0,1-4 0,-3 2 0,-2 10 0,-2 3 0,-1 1 0,-3 5 0,-5 2 0,0 6 0,18 12 0,2 3 0,3 5 0,3 2 0,-7 2 0,15 8 0,9 6 0,12 10 0,5 16 0,7 21 0,5 24 0,20 10 0,13 11 0,-8-46 0,5 0 0,10 8 0,2 0 0,0-4 0,1 0 0,7 6 0,2-1 0,2-8 0,0-2 0,-5-3 0,2-2 0,6-1 0,0-4 0,21 6 0,-2-5 0,0-3 0,2-12 0,-11 2 0,-1-1 0,-4-9 0,-15-5 0,-11-2 0,-19-6 0,-6-10 0,-6-9 0,-10-6 0,-20-5 0,-2 11 0,-24-6 0,12 12 0,-11 0 0,11 2 0,-5 9 0,14-3 0,1 5 0,6 0 0,6 0 0,0 10 0,11 16 0,1 6 0,5 35 0,0-31 0,0 30 0,0-27 0,11 7 0,9-2 0,12-12 0,13-6 0,-7-8 0,6-6 0,2-5 0,-13-2 0,1-9 0,-17-29 0,-4-19 0,-5-29 0,-1 0 0,-7-16 0,0 14 0,0-16 0,-3 44 0,-2 1 0,-9-32 0,1 35 0,-4 3 0,-16-1 0,-15-4 0,2 26 0,-47-8 0,23 21 0,19 10 0,0 7 0,-23 36 0,-1 24 0,25 6 0,20-25 0,3 0 0,4 20 0,-7 23 0,16-14 0,8 5 0,6-15 0,0-10 0,10-16 0,16-6 0,13-12 0,13-6 0,1-7 0,16-6 0,-20-6 0,13-27 0,-35-3 0,0-41 0,-20 4 0,0-26 0,-26 37 0,-11-2 0,-7-9 0,-11-3 0,4 21 0,-9-2 0,-4-1 0,0 1 0,0-1 0,-2-1 0,0 2 0,-1 0 0,-3 0 0,-2 0 0,1 2 0,3 2 0,-9-8 0,4 4 0,3 5 0,-5 1 0,3 5 0,-4-2 0,1 2 0,12 10 0,-1 2 0,-18-12 0,1 4 0,-10 4 0,7 7 0,54 31 0,11 10 0,8 24 0,4 23 0,0 15 0,13 16 0,4-8 0,11-7 0,-6-20 0,2-1 0,13 18 0,-7-20 0,1 0 0,23 32 0,-22-43 0,4 0 0,9 11 0,2-2 0,-4-7 0,5 0 0,10 1 0,9 1 0,-5-3 0,-1-2 0,0-3 0,3-3 0,5-1 0,-8-5 0,26 5 0,-34-18 0,-1-3 0,12-3 0,7 0 0,-3-14 0,-31-11 0,-5-32 0,-26-7 0,-6-14 0,-13 3 0,-23 10 0,-18-7 0,-11 26 0,17 12 0,-2 4 0,-29 5 0,2 5 0,-4 2 0,29 6 0,2 3 0,-9 2 0,3 0 0,-19 0 0,19 6 0,-14 2 0,15 11 0,3 0 0,22 0 0,1-2 0,11-6 0,2 0 0,6-1 0,4 6 0,1 8 0,5 21 0,0 2 0,0 30 0,0-27 0,7 33 0,5-47 0,22 32 0,-2-41 0,20 12 0,10-12 0,-5-12 0,12-2 0,-24-18 0,-4-37 0,-14-43 0,-17 23 0,-4-4 0,4-16 0,-13-7 0,-19 21 0,-15-5 0,-4 0 0,2 3 0,2-7 0,0 3 0,-8 0 0,-11 0 0,-9-3 0,-2 3 0,4 9 0,7 13 0,2 7 0,-3 0 0,-10-6 0,-3 0 0,-2 8 0,9 12 0,-2 5 0,0 0 0,-5-6 0,-1 0 0,-1 5 0,-3 6 0,-1 5 0,3 4 0,-18 0 0,5 5 0,13 2 0,3 2 0,3 0 0,6 6 0,-14 15 0,-7 12 0,26 26 0,13 16 0,21 9 0,9 9 0,13 8 0,8-19 0,6 3 0,2-15 0,3 2 0,9 22 0,4 0 0,1-16 0,2-5 0,2-5 0,1-1 0,0 5 0,2-2 0,0-12 0,1-3 0,-1-2 0,1-3 0,1-5 0,2-5 0,-2-4 0,1-4 0,3-7 0,0-4 0,44 10 0,-17-20 0,21-1 0,-42-7 0,41 0 0,-61-17 0,37-29 0,-56-4 0,-7-6 0,10 5 0,-2 0 0,-6-15 0,-9 2 0,-35-20 0,-8 0 0,5 50 0,-5 4 0,2 1 0,-1 4 0,-6 8 0,-1 4 0,0 4 0,-2 3 0,-3 2 0,0 1 0,4 1 0,0 4 0,0 10 0,1 4 0,-34 18 0,40 1 0,3 7 0,4-3 0,4 1 0,-15 36 0,14 6 0,7 3 0,14 8 0,-4-15 0,3-3 0,14 2 0,0-15 0,14 17 0,5-27 0,34 25 0,3-51 0,18 23 0,-4-33 0,-8-2 0,6-8 0,-5-6 0,25 0 0,-35-5 0,34-32 0,-49-8 0,-7-16 0,-2-10 0,-11 16 0,-5-3 0,0-22 0,-3-3 0,-4 15 0,-5 2 0,-6-1 0,-5 1 0,-3 1 0,-7 3 0,-11 2 0,-5 3 0,-3 6 0,-5 4 0,-7 7 0,-3 5 0,-2 5 0,-2 5 0,2 7 0,-1 4 0,-8 4 0,-1 4 0,9 1 0,0 2 0,1 4 0,1 5 0,-37 22 0,25 10 0,26 1 0,6 5 0,1 24 0,-11 21 0,37-27 0,1-1 0,31-20 0,31-1 0,30-11 0,-27-15 0,4-3 0,0-2 0,0-2 0,4-2 0,2-3 0,-1-1 0,-1-2 0,-8 2 0,-2-2 0,0-3 0,-3-5 0,30-21 0,-8-23 0,-23-13 0,-4-6 0,-32 21 0,-2-1 0,14-26 0,-20 21 0,-2 3 0,0 3 0,-12-22 0,-6 45 0,-20-18 0,-15 21 0,-24-4 0,-10 14 0,15 1 0,-10 14 0,21 0 0,-7 0 0,8 0 0,10 0 0,14 5 0,6-3 0,3 12 0,9-1 0,0 22 0,7 21 0,5 17 0,0-20 0,0 3 0,-1 0 0,2 2 0,9 8 0,2 2 0,1 0 0,2-3 0,4-15 0,2-2 0,2 6 0,-1-3 0,7 13 0,16 16 0,-4-35 0,-4-11 0,-6-28 0,-4-11 0,-12-20 0,14-10 0,-14-25 0,5-2 0,-13-9 0,-1-17 0,-6 13 0,-11-5 0,-37-2 0,10 52 0,-6 3 0,-4-5 0,-3 1 0,-17 4 0,-4 5 0,3 7 0,-2 2 0,-9-1 0,-2 3 0,2 5 0,1 4 0,6 1 0,1 2 0,10-1 0,1 7 0,-4 15 0,4 9 0,14-3 0,3 6 0,-5 19 0,8 8 0,20-10 0,6 2 0,-2-1 0,4 0 0,13 47 0,13-10 0,33-4 0,-17-43 0,8 0 0,38 14 0,6-3 0,-28-16 0,2-2 0,7 0 0,7 1 0,-4-3 0,2-2 0,-3-3 0,1-1 0,1-1 0,4 3 0,-3-1 0,19 3 0,-31-14 0,-1-2 0,27 6 0,6-13 0,-36-12 0,-3-29 0,-36-16 0,-6-30 0,-6-2 0,-20-9 0,-9 26 0,-7 1 0,3 16 0,-4 0 0,-10-9 0,-7-3 0,4 6 0,6 11 0,0 2 0,-6-5 0,-4-4 0,2 5 0,-5 3 0,2 4 0,0 4 0,-3 1 0,-19-5 0,1 8 0,-15 17 0,8 1 0,3 10 0,-5 37 0,38-14 0,4 8 0,12 17 0,10 6 0,3 42 0,6-34 0,2-1 0,9-9 0,2-1 0,-1 49 0,33-22 0,17 4 0,-2-50 0,7-4 0,2 5 0,3-1 0,10-8 0,5-3 0,2 2 0,5-1 0,-16-7 0,3 1 0,-3-2 0,14 1 0,-1 0 0,10 3 0,-6-3 0,9 1 0,-12 0 0,-26-2 0,-17-6 0,-13-2 0,-76-18 0,-9-11 0,-3 7 0,-7 0 0,10-3 0,-1 0 0,-5 6 0,0 2 0,0 3 0,0 2 0,5 2 0,1 2 0,8 3 0,3 0 0,-47 0 0,25 0 0,-1 19 0,11 4 0,20 17 0,3-1 0,20 5 0,6 1 0,7 15 0,6-5 0,0 5 0,25-6 0,13-6 0,34 2 0,9-7 0,8-11 0,1-4 0,-17-20 0,12-1 0,-28-7 0,28 0 0,-40-24 0,-3-13 0,-30-25 0,-26-26 0,-12 41 0,-6 3 0,0 3 0,-4 1 0,-27-13 0,-5 5 0,-19 3 0,6-4 0,2 2 0,3 18 0,-10-3 0,-3 3 0,-2 19 0,28 1 0,0 2 0,-15 7 0,24 11 0,15 15 0,0 30 0,22 1 0,2-6 0,3 3 0,10 33 0,-2-28 0,0 3 0,4-7 0,0 0 0,-1 1 0,2-1 0,12 2 0,4 0 0,-2-4 0,6-2 0,11-5 0,6-3 0,-1-2 0,4-5 0,42 10 0,-7-8 0,9-17 0,-20-14 0,5 0 0,-16-7 0,-1 0 0,-25-10 0,0-16 0,-23-13 0,-42-43 0,3 36 0,-7-2 0,-22-15 0,-6 0 0,8 7 0,-5 4 0,10 13 0,-5 1 0,3 2 0,-10-9 0,-1 3 0,-19 2 0,0 3 0,27 9 0,-1 3 0,-19 5 0,2 7 0,-13 4 0,29 2 0,3 6 0,-7 32 0,34 22 0,9 11 0,10-8 0,4 5 0,-3 35 0,4 2 0,8-28 0,2-3 0,1 0 0,3 0 0,8-3 0,6-4 0,3-10 0,5-3 0,11 2 0,5-2 0,4-5 0,3-3 0,2-6 0,1-1 0,4 6 0,2-4 0,-2-11 0,-3-3 0,34 25 0,-37-29 0,2-1 0,5-1 0,-1 0 0,-7-2 0,0-1 0,7-2 0,-3-3 0,6 0 0,-14-6 0,-9 0 0,-8-10 0,-11-9 0,-1-11 0,-5-7 0,-5-7 0,-2 6 0,-5-13 0,0 12 0,-5-5 0,-2 8 0,-5 11 0,1 2 0,5 13 0,-3-1 0,74 36 0,-14-8 0,5 3 0,4 1 0,30 0 0,8-12 0,-14-3 0,12-13 0,-44-11 0,-6-6 0,-5-7 0,-13-28 0,3 14 0,-2-2 0,-7-34 0,2-8 0,-3-1 0,-7 17 0,0 4 0,-7 16 0,-1 8 0,-6 7 0,-5 9 0,-28 4 0,-11 6 0,-34 5 0,-3 7 0,-9 7 0,24 0 0,-9 0 0,19 13 0,0 7 0,-3 31 0,30 6 0,4 8 0,19-5 0,18-7 0,22-5 0,25-1 0,22-10 0,-32-17 0,1-2 0,33 4 0,14-6 0,-46-12 0,-2-2 0,16-2 0,20 0 0,-53-11 0,20-16 0,-23-63 0,-10 7 0,-33 10 0,-17-2 0,-14 10 0,-10 1 0,4 5 0,-6-3 0,-3 1 0,-10-2 0,-3 1 0,2 2 0,11 6 0,3 1 0,-3 2 0,-9-2 0,-1 3 0,1 3 0,-11-2 0,0 5 0,-8-1 0,-2 4 0,7 10 0,2 6 0,17 9 0,3 6 0,-24 3 0,17 12 0,20 30 0,11 19 0,9 29 0,21-17 0,6-14 0,2-1 0,-1 3 0,13 19 0,7 0 0,5-12 0,5-6 0,2-1 0,11 1 0,11-3 0,-10 8 0,10-16 0,-19-4 0,3-9 0,-16-14 0,-5-1 0,-1-5 0,-5 0 0,4-6 0,-4-28 0,0-24 0,-13-4 0,-7-6 0,-10-3 0,-5 0 0,-5-2 0,-3 2 0,0 7 0,-3 4 0,-3 8 0,1 4 0,-15-28 0,-15 4 0,5 26 0,19 14 0,4 31 0,27 65 0,9-15 0,1 9 0,-1 22 0,6 7 0,7-27 0,5 2 0,5 0 0,7 7 0,5 0 0,5-4 0,4-7 0,4-4 0,4-2 0,5 4 0,2-2 0,2-6 0,15 6 0,2-7 0,0-5 0,1-8 0,-1-10 0,1-7 0,-2-4 0,0-5 0,-7-9 0,0-3 0,-6-2 0,-1-2 0,-4-1 0,-1-4 0,-6-13 0,-2-6 0,1-1 0,-3-7 0,-5-17 0,-6-5 0,14-36 0,-23 33 0,-4-1 0,2-28 0,-11 34 0,0-1 0,0-4 0,-2-1 0,-4-8 0,-4 0 0,-5 11 0,-5 2 0,-7-5 0,-8 6 0,-35-1 0,-14 6 0,-7 15 0,6 15 0,-5 8 0,22 6 0,5 5 0,11 21 0,-1 26 0,27-2 0,5 5 0,-11 43 0,32-43 0,9-3 0,20 21 0,2-44 0,5-4 0,-2 3 0,3-3 0,6-7 0,0-3 0,38 14 0,4-14 0,-17-7 0,10-1 0,-17-7 0,12-7 0,-33-20 0,-2-9 0,-16-34 0,-19 5 0,-3 13 0,-2-3 0,-2-40 0,-3 35 0,-2-1 0,-1 5 0,-4 1 0,-10-2 0,-6 0 0,-2 1 0,-4 2 0,-6 7 0,-4 5 0,-32-25 0,12 34 0,-7 13 0,7 13 0,12 1 0,6 29 0,14 32 0,7 12 0,6-15 0,4 2 0,5 29 0,12 7 0,26-7 0,17-17 0,-15-29 0,5-4 0,8-5 0,1-3 0,-5-1 0,0-2 0,3-7 0,0-2 0,35 9 0,-15-8 0,7-6 0,-17-2 0,-2-6 0,-7 0 0,-8 0 0,-1 0 0,-13-16 0,-1-5 0,-4-30 0,-17 2 0,-4-6 0,4-5 0,-5-2 0,-14-3 0,-7 0 0,-6-4 0,-8 4 0,-12 12 0,-7 4 0,-5-5 0,-3 3 0,9 10 0,-1 5 0,1 4 0,-1 4 0,-31-3 0,8 8 0,11 10 0,18 13 0,23 4 0,5 47 0,16 15 0,10-17 0,8 5 0,11 6 0,8 5 0,2-5 0,14 6 0,2-3 0,-11-9 0,1 2 0,3-3 0,3-4 0,2-3 0,-6-7 0,24 15 0,-9-5 0,3-4 0,25-14 0,-27-3 0,23-12 0,-24-10 0,-12-12 0,12-26 0,-30 2 0,8-37 0,-6 12 0,2-7 0,4-7 0,-12 15 0,-1-7 0,-8 9 0,-6-1 0,-5 1 0,-3-1 0,-30 5 0,-17 15 0,-11 4 0,2 6 0,-5 4 0,-20-6 0,-1 5 0,24 10 0,3 3 0,-38 0 0,18 7 0,8 0 0,1 0 0,32 10 0,5 3 0,35 16 0,15-9 0,7 8 0,11-14 0,-14 3 0,-6 0 0,-12-9 0,-7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1455 1380 16383,'-6'51'0,"0"0"0,-3 32 0,9 2 0,0-21 0,0 15 0,6 0 0,14-21 0,15 5 0,20-28 0,27-14 0,1-2 0,16-17 0,-9 5 0,-1-21 0,-14-14 0,-3-25 0,-19-29 0,-33 36 0,-2-3 0,-1-1 0,-4-1 0,-7-8 0,-4-1 0,2 8 0,-1 0 0,-1-3 0,-4-1 0,-10-1 0,-6 3 0,0 5 0,-6 3 0,-14-4 0,-5 2 0,-5 2 0,-2 4 0,2 3 0,-1 5 0,1 8 0,2 2 0,-35-25 0,2 25 0,7-4 0,1 13 0,17 8 0,10 7 0,14 0 0,1 0 0,11 5 0,1 43 0,11 8 0,0 32 0,6-1 0,0-6 0,13 0 0,18 8 0,16-5 0,-14-44 0,3-1 0,-1 6 0,1-6 0,29 2 0,-19-6 0,1-3 0,29-6 0,-30-5 0,1-3 0,41-3 0,-24-9 0,7-25 0,-22-25 0,-18-11 0,-5-8 0,-8 9 0,-3-3 0,2-23 0,-5-1 0,-5 24 0,-7 1 0,-17-23 0,-9 0 0,0 15 0,-6 2 0,-5 5 0,-7-2 0,1 6 0,-4 2 0,-3 3 0,-19-11 0,-2 4 0,16 19 0,1 5 0,0 1 0,0 1 0,-5 4 0,1 3 0,-25 0 0,-8 0 0,4 14 0,30 1 0,8 7 0,32 17 0,12 10 0,5 26 0,0 2 0,25 7 0,7 0 0,42 0 0,-21-11 0,25-2 0,-23-15 0,7-5 0,-1 3 0,-16-18 0,-1-1 0,-7-7 0,-7-6 0,-6-10 0,-8-33 0,-9 0 0,-2-26 0,-21 29 0,-23-21 0,-10 29 0,-32-19 0,-1 29 0,32 13 0,-2 3 0,-8 1 0,-1 3 0,5 1 0,-1 2 0,-10-1 0,3 0 0,-24 0 0,-8 12 0,17 15 0,20-4 0,-3 7 0,43-19 0,9 5 0,10 2 0,0 4 0,0 7 0,16-9 0,28 17 0,13-8 0,14 2 0,6 2 0,-13-18 0,15 6 0,-9-7 0,-7-6 0,-3-2 0,-15-6 0,-7-10 0,-1-55 0,-22 0 0,-3 10 0,-5-3 0,-14 8 0,-8 1 0,-2 2 0,-6 0 0,-7-1 0,-5 1 0,-6 3 0,-4 2 0,-3 3 0,-2 4 0,3 6 0,-1 2 0,-7 5 0,-1 4 0,-36 3 0,16 8 0,1 7 0,20 0 0,0 0 0,3 11 0,16 18 0,10 5 0,4 13 0,15-11 0,1 24 0,6-17 0,0 24 0,0-21 0,6-1 0,6-1 0,14-6 0,-1-8 0,11 1 0,-12-13 0,11-1 0,-10-10 0,10-2 0,-11-5 0,16-16 0,-20-5 0,8-15 0,-21-16 0,-2 4 0,-5-12 0,-19 6 0,-10 5 0,-20 8 0,-21-1 0,-3 19 0,-8 1 0,2 16 0,23 6 0,-20 19 0,37 9 0,-16 19 0,27 22 0,13-19 0,1 17 0,14-22 0,0 8 0,0-8 0,0-1 0,17-13 0,3-1 0,31-4 0,-3 0 0,20-5 0,-14-7 0,33-8 0,-28-6 0,27 0 0,-24 0 0,24 0 0,-34 0 0,14-6 0,-42 0 0,0-1 0,-8-8 0,-10 2 0,-1-16 0,-23-2 0,-11-9 0,-37-10 0,-12-4 0,2 7 0,-3 3 0,16 11 0,1 10 0,-8-3 0,29 19 0,1 1 0,28 23 0,8 3 0,4 32 0,11-12 0,26 30 0,-7-35 0,26 28 0,-16-28 0,-5 4 0,2-7 0,-14-15 0,0 0 0,-6-11 0,4-1 0,-4-10 0,2-20 0,-2-9 0,-10-19 0,4 8 0,-9 1 0,3 7 0,-5 6 0,0 8 0,0 7 0,-16 10 0,-12 1 0,-10 5 0,-6 0 0,-8 7 0,18 4 0,-18 23 0,19 0 0,4 18 0,5-12 0,11 10 0,6-11 0,1 5 0,6-14 0,0-1 0,4-12 0,8-1 0,5-5 0,12-4 0,1-2 0,1-5 0,4 0 0,-11-11 0,10-11 0,-15-10 0,-3-16 0,-10 3 0,-6-8 0,-6 8 0,-13 0 0,-8 6 0,-11 7 0,0 0 0,1 13 0,6 2 0,2 10 0,12-2 0,1 7 0,10 26 0,2-18 0,4 22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11.25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1430 379 16383,'-87'0'0,"11"0"0,8 0 0,13 0 0,-5 0 0,14 0 0,9 5 0,-7 15 0,9 15 0,0 6 0,2 19 0,18-5 0,1 15 0,8-7 0,6-10 0,0-2 0,0-19 0,0 4 0,10-19 0,3 0 0,30-11 0,22-1 0,9-5 0,11-6 0,-15-15 0,4-25 0,-1-8 0,-33 17 0,-1-3 0,1 2 0,-3-1 0,19-30 0,-23 28 0,-2 0 0,7-30 0,5 4 0,-14-2 0,-10 17 0,-12-1 0,-1 7 0,-11 9 0,-28 5 0,-19 6 0,-21 10 0,-14-4 0,6 12 0,25 4 0,0 0 0,-23-3 0,-5 7 0,40 0 0,19 0 0,-3 0 0,16 0 0,-5 21 0,11 0 0,1 21 0,5-6 0,0 1 0,0 0 0,0-7 0,0-1 0,0-12 0,0-1 0,0-1 0,9-3 0,-66-47 0,28 16 0,-21-11 0,-6-1 0,-8 10 0,-7-6 0,10 12 0,16-4 0,7 7 0,9 0 0,12 6 0,53 42 0,-4-7 0,5 3 0,4 0 0,13 3 0,-6 4 0,3-17 0,-17 2 0,8-12 0,-18-5 0,-1-2 0,-7-5 0,-4-16 0,-7-12 0,1-10 0,-6-6 0,0 0 0,-11 5 0,-9-6 0,-19 13 0,-8 6 0,-5 6 0,-17 13 0,12 1 0,-5 6 0,3 6 0,9 29 0,-7 11 0,28 0 0,4 8 0,4 3 0,2 3 0,-3 13 0,2 1 0,6-10 0,2 0 0,-1 12 0,1-1 0,3-17 0,2 0 0,1 10 0,2-1 0,0-10 0,1-3 0,3 45 0,0-39 0,0-8 0,0-35 0,4-6 0,21-6 0,-5-5 0,37-6 0,-28-12 0,47-21 0,-44 0 0,32-19 0,-31 18 0,1-12 0,-8 12 0,-7-4 0,-13 0 0,0 12 0,-12-10 0,-11 22 0,-33-11 0,8 22 0,-33-4 0,19 13 0,-14 0 0,0 0 0,0 6 0,20 6 0,-1 14 0,25 12 0,0 8 0,7 7 0,11 7 0,2-19 0,6 24 0,42-12 0,9 7 0,-8-32 0,5-3 0,2-5 0,-1-3 0,34 6 0,14-1 0,-7-14 0,2-2 0,-2-6 0,-19 0 0,-11 0 0,-7-5 0,-14-7 0,-2-13 0,-19-5 0,-6-7 0,-6 0 0,-6-7 0,-17-12 0,-10 12 0,-19-5 0,-14 28 0,-21 8 0,21 7 0,-16 6 0,37 0 0,-5 0 0,14 0 0,6 0 0,8 0 0,91 0 0,-10 0 0,-2 5 0,7 3 0,9 5 0,-5 2 0,12 10 0,-22-8 0,-5-1 0,-20-4 0,-3-5 0,-14-2 0,-4-5 0,-3 0 0,-9-28 0,-1-10 0,-11-29 0,-23-6 0,-12-8 0,-17 18 0,-8-3 0,9 24 0,-30-2 0,33 20 0,-30 3 0,50 21 0,-17 5 0,9 38 0,19-3 0,3 6 0,5 5 0,13 16 0,-5 29 0,7-23 0,26 7 0,14-14 0,18-14 0,12-4 0,21-10 0,-5-7 0,-36-17 0,0-4 0,21-3 0,15-7 0,-19 0 0,1-17 0,-11 2 0,-23-22 0,10 10 0,-17-3 0,0 11 0,-15 3 0,4 5 0,-10 0 0,-29-16 0,-1 12 0,-31-13 0,9 15 0,-7 6 0,8-5 0,7 11 0,9-5 0,12 6 0,1 0 0,16 40 0,22-11 0,21 34 0,6-29 0,17 0 0,-19-9 0,14-3 0,-16-4 0,-1-5 0,-19-2 0,2 1 0,-15-6 0,-12-35 0,-18-19 0,-7 2 0,-4-4 0,0-2 0,-1 0 0,-2 6 0,0 2 0,0-8 0,2 3 0,-15-11 0,-6-14 0,11 32 0,1 9 0,8 21 0,2 6 0,12 11 0,-1 36 0,11-3 0,1 47 0,6-20 0,0 13 0,0-8 0,0-7 0,17-9 0,19-8 0,5-18 0,26-2 0,-12-13 0,7-5 0,-1-2 0,1-6 0,-20 0 0,4 0 0,-29 0 0,-1 0 0,-6-21 0,-4 0 0,-12-21 0,-8 5 0,-11-6 0,0 4 0,6 1 0,1 3 0,7 16 0,-1-8 0,6 15 0,1-4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5542 1880 16383,'0'90'0,"0"5"0,0-30 0,0 6 0,0-3 0,0 5 0,0 3 0,0 8 0,0 3 0,0-2 0,-1-7 0,1 0 0,1-1 0,-1 2 0,1-1 0,6-5 0,12 1 0,5-2 0,6 19 0,9-2 0,11-14 0,8-5 0,2-8 0,5-6 0,10-7 0,3-8 0,-7-12 0,1-6 0,5-3 0,2-6 0,-6-8 0,-1-2 0,-9 0 0,0-1 0,5-2 0,-4-2 0,7 1 0,12-19 0,-42 9 0,7-27 0,-6 16 0,-22-8 0,3 6 0,-17-6 0,-1 4 0,-5-17 0,-33 0 0,-10-24 0,3 31 0,-5 0 0,2-5 0,-2 1 0,-1 2 0,-2 2 0,-3-5 0,0 1 0,8 10 0,0 2 0,-36-20 0,31 22 0,6 18 0,18 2 0,-5 5 0,16 4 0,-3 21 0,15 9 0,-5 18 0,6 9 0,0 1 0,0 0 0,6-2 0,15 9 0,1-19 0,35 29 0,5-12 0,7-9 0,-23-20 0,-1-3 0,5-6 0,-3-3 0,1 0 0,21 10 0,-20-19 0,0-1 0,24 11 0,13-19 0,-30-2 0,13-6 0,-23-5 0,0-22 0,-19-8 0,-7-12 0,-14-12 0,-51-15 0,15 34 0,-4-1 0,-14-4 0,-4 3 0,5 9 0,0 3 0,2 2 0,1 3 0,-37-12 0,-9 1 0,9 7 0,2 6 0,24 3 0,3 13 0,22 1 0,6 2 0,8 2 0,6-2 0,76 10 0,-29 1 0,30 4 0,4 1 0,-10 3 0,35 8 0,-25-9 0,-6-7 0,4 0 0,-17-7 0,-6 0 0,-3 0 0,-12-16 0,-1 1 0,-12-20 0,0-10 0,-11-11 0,-1-6 0,-12-6 0,-21 12 0,-10-7 0,-26 13 0,-9 7 0,7 15 0,-11 1 0,13 18 0,-7-3 0,8 12 0,8 0 0,10 0 0,14 0 0,11 16 0,9 11 0,10 27 0,0 8 0,29 18 0,14 4 0,13-15 0,-19-26 0,0-4 0,13-7 0,-9 1 0,1-2 0,15-12 0,-9 3 0,1-1 0,27-5 0,-1 5 0,-22-12 0,-3-2 0,5 0 0,41 0 0,-34-7 0,8 0 0,-14 0 0,-5-5 0,-26-1 0,-2-11 0,-18 5 0,-31-4 0,-21 4 0,-1 4 0,-5 2 0,-3 1 0,-2 1 0,-13 0 0,-3 1 0,-5 2 0,-1 2 0,-2-1 0,2 0 0,10 0 0,1 0 0,-3 0 0,4 0 0,15 0 0,2 0 0,-5 0 0,0 0 0,-43 0 0,26 6 0,11 1 0,18 5 0,19 0 0,-7 4 0,18 1 0,-7 11 0,14 3 0,-4 5 0,10 8 0,-4 2 0,5 6 0,0-6 0,0-3 0,0-6 0,23-5 0,6-7 0,31-6 0,-12-11 0,10-2 0,4-17 0,-11-9 0,4-12 0,-30-6 0,-7 1 0,-11-6 0,-2 10 0,-5-9 0,-23 16 0,-23-7 0,-37 11 0,34 11 0,-3 0 0,-3 3 0,-1 1 0,-4 2 0,-1 1 0,-1 0 0,1 1 0,8 2 0,0 2 0,-6-1 0,2 0 0,-26 0 0,-8 0 0,20 5 0,1 13 0,29 2 0,1 3 0,24-7 0,10-5 0,-3 4 0,7 1 0,-2 0 0,25 5 0,7-2 0,22-1 0,3 1 0,-1-6 0,-6 0 0,-3-6 0,-12 4 0,-2-10 0,-12 4 0,-1-5 0,-96-14 0,14-11 0,-11 5 0,-4-2 0,32 6 0,3 0 0,-13-5 0,1 4 0,-25 0 0,-8-5 0,13 14 0,15 2 0,10 6 0,15 0 0,9 0 0,12 0 0,6 10 0,6 12 0,5 4 0,0 12 0,5-7 0,20 1 0,11 6 0,34-9 0,4 0 0,-1-8 0,12-7 0,-20 0 0,14-6 0,-17-2 0,-9-6 0,-9 0 0,-14 0 0,-6 0 0,-13-16 0,-6 2 0,-5-22 0,-17 11 0,-3-5 0,-32 4 0,-12-1 0,-17 5 0,25 13 0,-1 3 0,-38-1 0,42 7 0,1 0 0,-18 0 0,9 0 0,22 0 0,3 0 0,13 0 0,6 0 0,75-12 0,-14 9 0,13-6 0,4 0 0,11 7 0,-1-4 0,-11 6 0,-14 0 0,-9 0 0,-8 0 0,-6 0 0,-6 0 0,-1 0 0,-74 0 0,-2-7 0,-10 2 0,-6 0 0,13 0 0,0 1 0,-15 0 0,0 0 0,8 0 0,3 1 0,8 2 0,2 0 0,-3-3 0,3 0 0,-26 4 0,-8 0 0,20 0 0,18 0 0,16 0 0,8 5 0,16 1 0,-2 5 0,14 9 0,-4-1 0,30 17 0,13-3 0,25 3 0,25 7 0,-21-20 0,19 12 0,-23-20 0,7 6 0,-15-8 0,-4-6 0,-14-1 0,-6-6 0,-8 0 0,-2-5 0,-8-13 0,4-8 0,-5-10 0,0-1 0,-5 6 0,-2-4 0,-5-2 0,0-9 0,-17-1 0,-30-16 0,-6 25 0,-5 1 0,12 7 0,-2 1 0,-22-10 0,-1 5 0,-21 2 0,41 15 0,0 3 0,1 4 0,1 4 0,-24-1 0,4 7 0,16 0 0,14 0 0,3 0 0,19 0 0,0 10 0,6 3 0,5 26 0,1-12 0,10 18 0,28-12 0,11 6 0,35 4 0,-35-20 0,2-1 0,5 2 0,-1-2 0,35 10 0,-37-13 0,-1-2 0,26-1 0,8 5 0,-10-7 0,-18-1 0,-16-6 0,-8-1 0,-12-6 0,-1 0 0,-72 0 0,-5 0 0,-3 0 0,-6 0 0,14 0 0,-1 0 0,-14 0 0,0 0 0,8 0 0,-1 0 0,-9 0 0,2 0 0,17 0 0,2 0 0,-7 0 0,2 0 0,-36 0 0,0 6 0,13 1 0,26 6 0,17-1 0,8-5 0,11 3 0,2-9 0,63 3 0,-8-4 0,52 0 0,-3 7 0,5 2 0,-34-1 0,3 0 0,4 0 0,2 1 0,5 3 0,2 1 0,5 0 0,-2 1 0,-13-1 0,-2 0 0,8 0 0,-2-1 0,-16-4 0,-3 0 0,45 7 0,-40-8 0,-5 1 0,2 5 0,17-5 0,-44-2 0,-3-2 0,-11-3 0,-77 20 0,15-18 0,-6-2 0,-16 7 0,-8 0 0,2-7 0,-6-1 0,2-1 0,15 1 0,3 1 0,-4-2 0,-25-4 0,-6-2 0,6 0 0,-6 2 0,2-2 0,17-7 0,-4-5 0,5 4 0,-12 3 0,3 1 0,3-7 0,0 0 0,-2 8 0,1 2 0,10-1 0,1 1 0,-1 2 0,1 1 0,8 1 0,2 0 0,9 3 0,0 2 0,-8-1 0,0 0 0,9 0 0,0 0 0,-17 0 0,2 0 0,-10-6 0,10-2 0,3 0 0,21-3 0,-12 10 0,27-5 0,-11 6 0,19 0 0,-5 0 0,6 0 0,1 0 0,4 0 0,-3 0 0,3 0 0,-4 0 0,-7 0 0,-2 0 0,-29 6 0,10 1 0,-12 6 0,12-6 0,11 4 0,1-10 0,3 10 0,5-9 0,-14 3 0,-2 1 0,-6-5 0,-1 5 0,-16-6 0,4 0 0,14 0 0,0 0 0,-17 0 0,-24 0 0,38 0 0,7 0 0,4 0 0,24 0 0,-8 0 0,15 0 0,60-9 0,2 6 0,5-2 0,8 1 0,-2 3 0,0 2 0,1-1 0,2 0 0,15-1 0,-2 2 0,-23 1 0,0 2 0,35 4 0,-5 3 0,-5 5 0,-4-3 0,-1 0 0,2 1 0,14 1 0,-3-7 0,-22-2 0,11-6 0,-21 0 0,5 0 0,-14 0 0,4 0 0,5 0 0,-7 0 0,-1 0 0,-24 0 0,-7 0 0,-6 0 0,5-9 0,-8-4 0,3-9 0,-20 0 0,-18-10 0,-5 7 0,-27-9 0,-4 6 0,-17-7 0,33 18 0,-3 1 0,1-3 0,-1 1 0,0 1 0,1 3 0,-41-10 0,12-3 0,9 5 0,0 0 0,15-3 0,3 11 0,26-9 0,4 11 0,16-26 0,17 27 0,10-16 0,9 27 0,-1 0 0,-6 0 0,-6 0 0,-1 0 0,-88-19 0,18 8 0,-17-7 0,-5 1 0,24 11 0,0 1 0,-13-3 0,-1 1 0,4 7 0,0 0 0,-1 0 0,3 0 0,-28 0 0,-5 7 0,35 7 0,-6 7 0,13 5 0,20-8 0,12 9 0,9-14 0,10 8 0,36-5 0,12-8 0,38 3 0,13-11 0,-39 0 0,2 0 0,1 0 0,0 0 0,10-6 0,-1-3 0,-4-2 0,-2-4 0,2-9 0,-3-3 0,-15 5 0,0-4 0,18-15 0,-5-2 0,-4-6 0,-7 9 0,-1 0 0,0-9 0,0-7 0,-6 7 0,-24 12 0,3 6 0,-13 14 0,0 1 0,-1 6 0,-4-6 0,-28-1 0,-1-1 0,-18 1 0,6 5 0,5 0 0,-1 0 0,2 0 0,6 1 0,6 0 0,1 0 0,10 0 0,2-5 0,39-8 0,14-4 0,-4 11 0,5 0 0,0 1 0,1 1 0,10 2 0,-1 1 0,27-10 0,-34 11 0,-1 0 0,21-5 0,0-5 0,-11 13 0,-24 2 0,-9 1 0,-12 4 0,-1-4 0,-84 11 0,23 15 0,-16-4 0,-1 5 0,1 29 0,-17 2 0,27-5 0,3-15 0,10 5 0,25-14 0,2 11 0,11-16 0,16 4 0,38-10 0,23-6 0,-13-3 0,4-1 0,0-3 0,2 0 0,8 0 0,2 0 0,6 0 0,-2 0 0,-8 1 0,-1-2 0,4-4 0,-2-5 0,-12-4 0,-4-6 0,3-3 0,-3-6 0,-6-6 0,-3-2 0,28-19 0,-25-1 0,-5-4 0,-5-7 0,-4-3 0,-6-4 0,-19-10 0,-7 30 0,-3 0 0,-6-18 0,0 4 0,-12 17 0,-1 6 0,-7 8 0,3 9 0,6 12 0,36 6 0,9 6 0,54 19 0,5 4 0,-34-3 0,3 2 0,4 0 0,2-1 0,5-2 0,1-1 0,5 4 0,1-1 0,3-6 0,4 0 0,-17 1 0,1 2 0,2 0 0,0-3 0,0-1 0,2 3 0,10 5 0,2 4 0,-1 0 0,-5-2 0,0 1 0,0 4 0,7 7 0,0 5 0,0 1 0,1 1 0,0 1 0,0 4 0,-15-6 0,1 3 0,-1 1 0,-4-1 0,3 1 0,-4 0 0,2 3 0,-5-2 0,3 4 0,-2-1 0,-7-3 0,10 12 0,-4-2 0,-11-11 0,2 1 0,-6-3 0,-4 3 0,-6-5 0,14 6 0,-16-5 0,-15-20 0,-8-2 0,-6-10 0,6-2 0,1-4 0,12 0 0,8 6 0,17 2 0,-7 4 0,12 2 0,-6 5 0,-6-5 0,28 17 0,-32-16 0,10 4 0,-24-14 0,0-5 0,2 0 0,5 0 0,1 0 0,0 0 0,6 0 0,-4 0 0,-2 0 0,-2 6 0,-16-5 0,9 9 0,-17-8 0,-56-14 0,5-5 0,-47-15 0,33 11 0,10 2 0,8 7 0,10 5 0,4 2 0,16 21 0,2 4 0,9 17 0,7 0 0,14 0 0,5-5 0,8 6 0,0-6 0,-7 6 0,-2-11 0,-6 1 0,-7-16 0,-1 4 0,-6-6 0,11-4 0,-3-2 0,4-4 0,-1 0 0,-4-5 0,1-1 0,-2-10 0,-5-8 0,-5-13 0,-12-9 0,-30-9 0,-26-11 0,17 37 0,-3 2 0,6 0 0,-2 1 0,-14 0 0,0 5 0,-28 3 0,30 6 0,3 2 0,-7 10 0,1 5 0,33 20 0,1 17 0,11 13 0,8 13 0,25-23 0,9 0 0,23 20 0,0-19 0,4-7 0,20-8 0,12 4 0,-16-20 0,-7 5 0,5-6 0,0-1 0,-20-6 0,11-1 0,-29-6 0,4 0 0,-5 0 0,7 0 0,-1 0 0,1 0 0,-6 0 0,4 0 0,-11 0 0,5 0 0,-12 5 0,4 1 0,-9 4 0,4-4 0,-1 8 0,-8-7 0,-66-3 0,-7-15 0,-1-1 0,-6-1 0,6 0 0,0 0 0,-8 0 0,2 2 0,13 5 0,1 2 0,-6-1 0,2 2 0,-20 3 0,0 0 0,21 0 0,19 0 0,22 10 0,30 11 0,28 12 0,35 11 0,9-1 0,-8-6 0,4-2 0,-15-14 0,8-1 0,-14-7 0,2-5 0,-26-3 0,4-5 0,-17-23 0,-2-14 0,-9-34 0,-2-10 0,-6 8 0,-7-13 0,-7 22 0,-16-24 0,-15 5 0,23 39 0,-3-2 0,-18-18 0,-2 0 0,11 14 0,-1-1 0,-13-13 0,-2 0 0,8 10 0,2 4 0,8 9 0,1 1 0,-4-6 0,2 1 0,-11-13 0,1-5 0,3 15 0,19 10 0,-2 13 0,17 9 0,20 71 0,17-12 0,-4 8 0,6 2 0,4-16 0,4-3 0,3 2 0,-1-2 0,26 12 0,9-3 0,-23-17 0,7-4 0,-8-3 0,-11-12 0,-12-1 0,-2-6 0,-12 0 0,-1 0 0,-6-22 0,-31-16 0,-2-7 0,-5-5 0,-14-7 0,-5-2 0,-10-14 0,-5-2 0,16 22 0,-3 0 0,-1-5 0,1-2 0,-3-7 0,0 0 0,1 4 0,-6-5 0,0 4 0,-2-6 0,12 9 0,-3-6 0,0-2 0,-1 1 0,2 4 0,-4-2 0,2 4 0,-1-1 0,0-2 0,-9-11 0,-1-4 0,1 0 0,2 4 0,10 13 0,1 3 0,3 1 0,0 1 0,-9-13 0,3 2 0,3 3 0,-9-13 0,5 5 0,7 11 0,0 2 0,-9-8 0,3 5 0,1-3 0,13 34 0,33 113 0,24-10 0,-5 9 0,6 5 0,7-19 0,3-3 0,-2-2 0,-1 0 0,2 10 0,-1-3 0,15 19 0,-21-35 0,0-2 0,12 15 0,-8-12 0,-10-22 0,-6-6 0,0-4 0,0-13 0,-1 7 0,6-8 0,16 25 0,3 11 0,21 24 0,-19-3 0,5 7 0,-9-8 0,-10 1 0,3-3 0,-13-8 0,0-6 0,-6-9 0,-1-13 0,-6 2 0,4-13 0,2 2 0,10-5 0,7-3 0,1 4 0,5 6 0,0-4 0,-5 3 0,0-4 0,-3-1 0,-9-1 0,4-4 0,-6-30 0,-4 11 0,-1-22 0,-5 24 0,0 1 0,0 99 0,0-10 0,0 8 0,0 6 0,-1-24 0,2-1 0,0 4 0,5 0 0,11-7 0,5-4 0,-2-1 0,5-5 0,35 18 0,3-9 0,-15-37 0,20-5 0,-27-11 0,-2-27 0,-27-48 0,-8 16 0,-3-5 0,-5-5 0,-5-1 0,-9-13 0,-7 1 0,-8 9 0,-6 2 0,-9-6 0,-3-1 0,-2-2 0,-2 3 0,4 10 0,-1-1 0,-16-15 0,0 1 0,14 17 0,0-1 0,1-2 0,-2-5 0,2 2 0,-8-5 0,2-3 0,8 2 0,0-6 0,0 0 0,0 3 0,0 0 0,0-3 0,10 11 0,-1-4 0,1 1 0,1 3 0,-7-8 0,2 4 0,2 0 0,4 3 0,3 1 0,2 3 0,-9-7 0,4 3 0,8 3 0,1 2 0,-2 2 0,-1 3 0,5 8 0,3 3 0,-4-13 0,4 20 0,18 33 0,3 40 0,33 39 0,-1 15 0,2-36 0,4 0 0,-2-2 0,1 0 0,-4-6 0,-1-1 0,0-2 0,-2-3 0,6 4 0,-7-5 0,4-17 0,-4 4 0,17-4 0,7 14 0,16 6 0,-19-11 0,1 2 0,-3-1 0,0 1 0,10 4 0,-3 1 0,20 28 0,1-3 0,-22-16 0,3 12 0,-18-30 0,-17 1 0,-38-28 0,-16-30 0,-11 1 0,0-23 0,0 7 0,14 7 0,0 2 0,22 14 0,74 67 0,1 16 0,-6-4 0,1 3 0,-20-18 0,-3-1 0,-2-1 0,0 1 0,6 5 0,-1-3 0,18 20 0,-19-22 0,-1-4 0,-5-10 0,4-7 0,-6-8 0,1-5 0,4-6 0,-11-1 0,5-5 0,-7 0 0,-4 0 0,-1-23 0,-11-6 0,-3-19 0,-7-5 0,-33-23 0,14 17 0,-5 3 0,-39 1 0,-7-10 0,11 34 0,-9-11 0,9 26 0,3 4 0,7 12 0,14 0 0,-3 0 0,22 23 0,-4 6 0,17 24 0,1-1 0,5 6 0,2 2 0,-1 17 0,4-9 0,5 0 0,14 13 0,13-14 0,-3-21 0,3-3 0,17 4 0,-16-12 0,2-2 0,23 9 0,2-6 0,-2-8 0,-2-9 0,-14-11 0,-2-2 0,-14-6 0,1-32 0,-11-15 0,-6-34 0,-8 3 0,-5-3 0,-7 23 0,-2 0 0,-3-29 0,-3 4 0,-16 5 0,6 33 0,-3 4 0,-9-9 0,-13-7 0,10 17 0,7 19 0,-10 11 0,21 10 0,-14 16 0,27 28 0,-2 13 0,10 22 0,0-1 0,0-5 0,5-2 0,12-8 0,3-23 0,3-7 0,-8-17 0,-9-10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6546 2582 16383,'0'66'0,"0"1"0,0 3 0,0-8 0,0-2 0,14 19 0,10 5 0,6-12 0,12 4 0,-2-41 0,2 12 0,11-23 0,-14-2 0,5-20 0,-14 3 0,5-5 0,-10 0 0,10 0 0,-11-5 0,5-6 0,-7 3 0,-9-7 0,2 14 0,-9-14 0,4 3 0,-4-6 0,-1-3 0,-5-3 0,-10 0 0,-3-5 0,-9 6 0,-1 1 0,0 4 0,0 7 0,-6 6 0,5 5 0,-5 0 0,6 0 0,0 16 0,4 11 0,-6 27 0,11 0 0,-6-1 0,7-9 0,1-14 0,6-1 0,1-6 0,5-6 0,4-1 0,29-10 0,-5-2 0,57-4 0,-33 0 0,34 0 0,-24 0 0,17 0 0,-22 0 0,-3 0 0,-31 0 0,-7-10 0,-10-2 0,-1-11 0,-10-6 0,-21-4 0,-13-21 0,-35-9 0,38 26 0,0-3 0,-7-3 0,0 0 0,-18-20 0,-4-9 0,16 24 0,-9-11 0,16 17 0,7 7 0,19 24 0,10 16 0,1 31 0,5-8 0,0 25 0,10-29 0,3 5 0,9-12 0,1 0 0,6-11 0,-5-1 0,5-5 0,-12 0 0,6-24 0,-10 2 0,7-45 0,-13 10 0,-1-31 0,-6 7 0,-7-18 0,-5 31 0,-25-19 0,1 38 0,-20-16 0,-1 15 0,8 10 0,-9 12 0,19 16 0,-5 6 0,8 6 0,5 0 0,7 0 0,8 0 0,5 16 0,5 5 0,1 23 0,5-6 0,0 6 0,0-8 0,5 1 0,20-5 0,2-7 0,17-7 0,0-5 0,17-6 0,-17-2 0,14-10 0,-34-7 0,0-6 0,-8-4 0,-3-14 0,-7-4 0,0-12 0,-19-9 0,-18-12 0,-24-4 0,15 29 0,-1 0 0,-24-23 0,22 27 0,1 2 0,-10-17 0,-15-1 0,19 13 0,-8 8 0,22 12 0,0 10 0,18 12 0,6 5 0,-10 0 0,7 0 0,-3 14 0,48 5 0,-13 4 0,25-2 0,-23-15 0,-9-1 0,4-5 0,-10-28 0,-2-3 0,-23-34 0,5 24 0,-33-18 0,15 32 0,-22-19 0,8 24 0,-8-4 0,1 19 0,0 1 0,1 6 0,6 0 0,2 0 0,14 0 0,-6 0 0,12 5 0,-5 1 0,6 10 0,1 2 0,4 5 0,2-6 0,5-1 0,5-6 0,1 6 0,5 0 0,0 7 0,0-7 0,0 0 0,17-5 0,-3-5 0,21 0 0,-5-6 0,7 0 0,0 0 0,-1-6 0,3-20 0,-12-2 0,5-25 0,-18 8 0,5-8 0,-6-16 0,-5-19 0,-12 18 0,-24-13 0,-20 48 0,-9 1 0,-11 7 0,-3 12 0,-1 0 0,1 9 0,10 6 0,9 0 0,6 0 0,2 0 0,14 0 0,1 0 0,12 0 0,1 0 0,5 14 0,5-2 0,2 9 0,4-6 0,16-4 0,-2-5 0,28-2 0,-16-4 0,11-16 0,-13-12 0,1-10 0,-5-13 0,-2 12 0,-11-4 0,-2 6 0,-5 0 0,-5 0 0,-28 4 0,-11 1 0,-35 10 0,-2-6 0,-9 12 0,17 1 0,-12 2 0,20 11 0,-6-5 0,11 7 0,14 0 0,-2 0 0,22 0 0,0 0 0,16 0 0,4 25 0,7 5 0,18 18 0,16 4 0,14-3 0,-2-7 0,13 4 0,-19-20 0,17 7 0,-19-13 0,4-2 0,-12-11 0,-8-2 0,-7-5 0,-6 0 0,-14-30 0,-25 4 0,-20-22 0,-39 12 0,4 13 0,30 12 0,0 0 0,-29-4 0,-14 0 0,24 7 0,-5 1 0,15 7 0,16 0 0,5 0 0,23 0 0,-3 0 0,67 35 0,-14-15 0,50 29 0,-29-28 0,1-2 0,-8-12 0,-1-1 0,-14-6 0,-1-5 0,-5-13 0,-6-15 0,0-12 0,-10-34 0,-3 12 0,-5-21 0,-6 18 0,-14 0 0,-16 6 0,-5 15 0,-13 3 0,6 12 0,1-1 0,-6 8 0,21 10 0,-10 4 0,17 7 0,-4 0 0,0 6 0,-1 6 0,-2 18 0,0 19 0,4 27 0,6 3 0,-7 14 0,13 3 0,1 2 0,8 7 0,7-10 0,0-16 0,0 13 0,5-37 0,7 0 0,6-22 0,4-14 0,1 3 0,-1-9 0,7-2 0,-5-5 0,12 0 0,-6 0 0,0-6 0,7-12 0,-12-8 0,0-12 0,-1-6 0,-15-2 0,2-6 0,-11-9 0,-6-1 0,-20 17 0,-8 0 0,-20-26 0,7 30 0,-3 5 0,-15-1 0,-3 4 0,6 18 0,-9 1 0,9 8 0,2 6 0,7 0 0,7 0 0,9 0 0,-9 20 0,20-4 0,-14 23 0,17-14 0,5-2 0,1-2 0,7-9 0,3 4 0,3-1 0,4 2 0,0 11 0,11 2 0,16 9 0,7-12 0,26 5 0,-13-11 0,13 0 0,-14-3 0,-2-5 0,-14-6 0,-7-2 0,-7-5 0,-5 0 0,-5-37 0,-13 11 0,-20-41 0,-24 18 0,-5 6 0,12 16 0,-1 3 0,-14 2 0,-27-14 0,15 27 0,-1-3 0,1 12 0,-6 0 0,33 0 0,-23 25 0,45 4 0,-26 51 0,31-21 0,1-2 0,2 1 0,7 3 0,2 1 0,2 1 0,3-2 0,0 36 0,0-43 0,0-1 0,5-15 0,6-9 0,2-12 0,8-1 0,-5-10 0,7-1 0,-7-5 0,0 0 0,-6-16 0,-4-12 0,-1-4 0,-5-10 0,-6 11 0,-11 0 0,-16 0 0,-6 17 0,-12 2 0,-11 12 0,12 0 0,-33 0 0,25 13 0,-14 15 0,17 8 0,7 18 0,7-5 0,5 13 0,0 20 0,20 1 0,2 7 0,14-11 0,0-24 0,11 4 0,11-12 0,18-6 0,1-2 0,9-19 0,-11-8 0,11-6 0,12-6 0,-12-5 0,11-14 0,-30-8 0,7-12 0,-17 2 0,3-8 0,-11 7 0,0-13 0,-7-3 0,0 7 0,-6-5 0,-25 7 0,3 17 0,-39-11 0,14 19 0,-45-2 0,32 9 0,-24 7 0,24 6 0,24 0 0,-13 6 0,23 12 0,-5 2 0,5 17 0,9-7 0,5 14 0,5-6 0,1 21 0,6-4 0,0 7 0,0 6 0,5-27 0,15 18 0,29-20 0,11-2 0,-3-13 0,-7-18 0,-19-6 0,-1 0 0,-6-10 0,-8-3 0,-9-16 0,-2-1 0,-5-14 0,-25 3 0,-5 1 0,-43-10 0,-1 18 0,30 9 0,-4 1 0,-20 5 0,-2 4 0,19 4 0,0 1 0,-20 0 0,3 3 0,2 5 0,-1 0 0,21 11 0,-2 17 0,9 6 0,12 19 0,8-8 0,12 15 0,1-5 0,6 31 0,0-19 0,0 6 0,6-14 0,7-14 0,8 8 0,8-4 0,-3-16 0,1-6 0,-4-21 0,0-1 0,-6-5 0,-1-10 0,-5-9 0,-4-19 0,-2-7 0,-5-1 0,0 2 0,-11 8 0,-2 5 0,-33-4 0,-3 14 0,-2 3 0,-6 12 0,10 6 0,6 0 0,-11 18 0,19 11 0,0 11 0,6 12 0,8-6 0,12-1 0,1-1 0,6-1 0,0 3 0,0-1 0,17-6 0,10-9 0,18-10 0,24 6 0,-12-17 0,38 5 0,3-27 0,-48-3 0,0-6 0,2-11 0,-4-8 0,-8-10 0,-7-5 0,-7 7 0,-3 0 0,1-4 0,-2-1 0,-5 3 0,-3 1 0,3-44 0,-8 42 0,-3 3 0,-12-22 0,-27 21 0,-12 11 0,-34 17 0,-11 8 0,-2 7 0,39 6 0,-2 2 0,-12 8 0,2 2 0,14 0 0,2 2 0,-6 6 0,5 4 0,-11 25 0,19 1 0,1-2 0,9-2 0,13-8 0,6 0 0,8 6 0,5-4 0,0 11 0,12-4 0,9 14 0,13-11 0,-1-8 0,2-2 0,10 0 0,-10-2 0,3-2 0,32 6 0,-10 1 0,10-10 0,-27-14 0,-12-11 0,-8-2 0,-7-5 0,-6 0 0,-51-11 0,17 8 0,-23-3 0,-7 0 0,-14 6 0,-8 0 0,1 0 0,20 0 0,-8 12 0,16-4 0,-4 23 0,24-5 0,-6 7 0,16 2 0,10-4 0,2-1 0,5-1 0,0 0 0,0-5 0,0 5 0,0-12 0,5 4 0,1-9 0,9 4 0,-3-10 0,7-2 0,-2-4 0,-6-15 0,-1 2 0,-10-9 0,0 0 0,0 10 0,-27-4 0,10 10 0,-28 0 0,21 6 0,-5 0 0,6 0 0,-6 0 0,10 5 0,-4 19 0,11 3 0,5 24 0,1 11 0,6-6 0,0 21 0,19-21 0,17 0 0,30-13 0,15-15 0,-8-7 0,-20-16 0,-1-2 0,17 3 0,-15-5 0,-1-2 0,4-10 0,-2-8 0,-31-6 0,-7-4 0,-11-7 0,-1 10 0,-5-23 0,-10 22 0,-23-17 0,-16 16 0,-40 0 0,6 7 0,30 12 0,-2 2 0,3 2 0,2 2 0,-35-4 0,21 6 0,2 2 0,-2-1 0,-30 0 0,51 5 0,12 1 0,7 11 0,7 7 0,5 13 0,5 25 0,1-5 0,6 38 0,0-29 0,0-3 0,0 2 0,0 33 0,0-45 0,0 0 0,6 33 0,8-8 0,0-24 0,4 6 0,-8-43 0,7-6 0,-6-6 0,11-5 0,-10-17 0,6-18 0,-6-6 0,-4-17 0,-3-4 0,-5 5 0,-4 7 0,-33-10 0,0 41 0,-43-31 0,23 40 0,3 0 0,0 1 0,-9 7 0,-36-4 0,51 6 0,-3 6 0,14 6 0,6 6 0,7 5 0,8 6 0,3 9 0,6 0 0,1 6 0,6-8 0,0 1 0,11 0 0,8-6 0,23 10 0,-2-20 0,7 8 0,-10-17 0,-7-5 0,-1-2 0,-12-5 0,-1 0 0,-1 0 0,-38-39 0,2 18 0,-32-27 0,2 24 0,-2 3 0,12 6 0,-9 2 0,19 13 0,1 0 0,6 0 0,13 5 0,6 22 0,5-5 0,0 23 0,5-21 0,7 11 0,6-11 0,6 11 0,5-10 0,-4 4 0,10-4 0,-4-2 0,-1-4 0,5 4 0,-4-5 0,-1 1 0,5-2 0,-4-5 0,5 0 0,1-5 0,14-2 0,5-5 0,14 0 0,0-18 0,11-15 0,3-21 0,-37 20 0,1-2 0,4-5 0,-1 1 0,-10 3 0,-2 2 0,17-15 0,-31 25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3163 3740 16383,'80'53'0,"3"2"0,-35-41 0,2-3 0,42 10 0,7-14 0,-18-7 0,16 0 0,-31-11 0,24-27 0,-57 7 0,20-38 0,-42 20 0,15-6 0,-19-4 0,-1 13 0,-6 1 0,-5 7 0,-20 7 0,-2 13 0,-24-7 0,5 11 0,-6 1 0,-9 7 0,-1 6 0,-8 0 0,14 0 0,-19 0 0,33 0 0,-26 12 0,15 3 0,5 11 0,-12 7 0,27-7 0,-12 13 0,20-9 0,-1 8 0,9-1 0,4-1 0,7 1 0,0 15 0,6-12 0,0 19 0,19-6 0,10 3 0,13-8 0,-1-16 0,3-5 0,9-3 0,32 15 0,-32-26 0,7-6 0,-24-1 0,13-12 0,-35-18 0,17-28 0,-22-4 0,4-21 0,-13 6 0,-12-1 0,-26-18 0,-26 13 0,22 30 0,-6-2 0,-26-15 0,-3 0 0,21 13 0,1 1 0,-9-5 0,3 2 0,-10-12 0,22 17 0,1 6 0,9 4 0,10 19 0,12 3 0,1 10 0,6 1 0,-1 39 0,5-10 0,1 37 0,5-22 0,0 4 0,0-12 0,0 4 0,17-16 0,3 5 0,32-18 0,-5 0 0,21-13 0,-2-29 0,2-22 0,-7-12 0,-33 26 0,-3 0 0,11-23 0,-1-11 0,-13 15 0,-3 3 0,-11 7 0,-2 1 0,-12 6 0,-20 0 0,-17 12 0,-23-14 0,-13 9 0,19 2 0,-24-5 0,27 19 0,-14-5 0,10 8 0,16 12 0,1 3 0,13 5 0,2 0 0,7 5 0,4 12 0,6 16 0,7 12 0,5 24 0,0-20 0,0 5 0,0-25 0,10-11 0,9-2 0,18-9 0,8-2 0,3-30 0,-9 3 0,-5-39 0,-8 6 0,-4-15 0,-2 7 0,-12-5 0,-3 13 0,-5-28 0,-10 37 0,-17-28 0,-6 52 0,-36-24 0,27 36 0,-51-24 0,40 30 0,-33-16 0,32 18 0,-7-4 0,16 6 0,7 0 0,9 0 0,12 0 0,1 0 0,1 0 0,59-5 0,-36 4 0,48-3 0,-45 4 0,-5-5 0,-25-23 0,-12-2 0,-23-20 0,5 9 0,-5-1 0,12 3 0,-12-3 0,20 9 0,-10 1 0,20 14 0,-5 1 0,12 11 0,1 1 0,38 35 0,-4-16 0,38 24 0,-18-31 0,0-2 0,-10-5 0,-5 0 0,-5-10 0,-1-23 0,-10-25 0,-1-23 0,-6 15 0,-6-9 0,-15 26 0,-15-14 0,-14 13 0,-4 9 0,-8 7 0,7 19 0,-5 2 0,-1 13 0,14 0 0,-5 0 0,15 6 0,-6 7 0,10 5 0,-10 14 0,18-8 0,-5 6 0,8-2 0,4-10 0,8 2 0,37-14 0,-8-1 0,32-5 0,-27-5 0,0-7 0,-2-12 0,-9-6 0,5-14 0,-11-9 0,-1 5 0,-6-27 0,-12 25 0,-16-20 0,-15 15 0,-28 4 0,3-6 0,20 32 0,-1 3 0,-20-16 0,-17 3 0,23 14 0,-7-1 0,8 2 0,8 12 0,17-3 0,8 10 0,7-4 0,9 0 0,4-16 0,9 2 0,0-20 0,0 15 0,0-11 0,0 11 0,0-12 0,0 12 0,0 0 0,-10 3 0,-3 14 0,-9-8 0,-7 13 0,4-3 0,-4 5 0,0 0 0,5 0 0,-11 0 0,10 0 0,-10 0 0,1 15 0,7-1 0,1 14 0,14-6 0,1-4 0,5-3 0,1 1 0,5 0 0,0 0 0,20-6 0,-11-5 0,16-5 0,-75-17 0,17 7 0,-45-8 0,34 7 0,7 9 0,7-3 0,1 5 0,6 0 0,6 0 0,1 0 0,0 0 0,-1 0 0,71-12 0,-37 4 0,68-16 0,-67 12 0,4-5 0,-11 1 0,0 4 0,-5-4 0,-1-5 0,-16 8 0,-1-3 0,-17 11 0,-2 5 0,-6 0 0,1 0 0,5 0 0,2 0 0,12 0 0,1 0 0,1 0 0,8 37 0,-3-4 0,10 10 0,0-20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972 1 16383,'-77'0'0,"-22"0"0,61 5 0,-24-3 0,25 14 0,-22 6 0,34-2 0,-32 6 0,43-10 0,-8-3 0,11-2 0,5 3 0,1-2 0,21 11 0,-1-5 0,53 1 0,-23-1 0,34-8 0,-27 8 0,8-11 0,3 1 0,-14-2 0,1-6 0,-26 0 0,-1 0 0,-7 0 0,-6 0 0,1-19 0,-26 4 0,-1-6 0,-25 11 0,-11 10 0,5 0 0,-14 0 0,1 0 0,-2 6 0,-9 14 0,-1 17 0,15 6 0,-5 7 0,13-9 0,7-2 0,4-6 0,15-4 0,5-12 0,7-1 0,6-5 0,41-6 0,-11 0 0,55-5 0,-38 0 0,33 0 0,-27-6 0,20-2 0,-14-11 0,0 5 0,-11-10 0,-12 10 0,-8-3 0,-7 11 0,-6-3 0,-4-7 0,-1-3 0,-15-3 0,-16-1 0,-6 9 0,-19-5 0,5 13 0,-6-6 0,6 10 0,2-4 0,14 6 0,1 0 0,11 0 0,2 0 0,6 21 0,4-5 0,1 23 0,5-8 0,0 6 0,16-6 0,-1 4 0,14-10 0,1-1 0,0-7 0,1-5 0,4-5 0,-5-2 0,1-5 0,-2 0 0,-12 0 0,-1-11 0,-5 4 0,0-14 0,-5-3 0,-1 0 0,-38-11 0,2 9 0,-31 7 0,9 1 0,-26 16 0,34-3 0,-47 5 0,49 5 0,-22 28 0,26-3 0,5 36 0,9-18 0,3 20 0,9-14 0,6 0 0,7-11 0,10 6 0,16-20 0,6 6 0,19-27 0,-5-3 0,6-5 0,17 0 0,-19 0 0,25 0 0,-28 0 0,6 0 0,-9 0 0,-14 0 0,-1 0 0,-12-5 0,-1 4 0,-5-13 0,-5 2 0,-2-10 0,-15-7 0,-16-11 0,-24-9 0,-15-9 0,1 13 0,1-3 0,3 19 0,5-5 0,-5 19 0,16 3 0,1 12 0,13 0 0,8 0 0,7 0 0,4 24 0,6-2 0,0 36 0,6 21 0,0-18 0,8-10 0,4-4 0,3-10 0,43 40 0,-23-47 0,27 19 0,-8-23 0,8-5 0,8-1 0,-8-12 0,-2-2 0,-7-6 0,-8 0 0,-7 0 0,-15-4 0,-7-2 0,-10-16 0,-1-8 0,-24-17 0,-2 14 0,-33-5 0,-2 17 0,-32 5 0,13 3 0,-13 13 0,9 0 0,22 0 0,-12 19 0,21 4 0,-1 26 0,1-7 0,20 4 0,-2-8 0,22-2 0,-8-5 0,15 8 0,-5-14 0,6 2 0,0-11 0,17-5 0,-3 0 0,21 1 0,-11-1 0,5 1 0,-6-6 0,-6 4 0,-1-9 0,-1 4 0,-4 4 0,4 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1038 2980 16383,'-71'25'0,"16"2"0,17 0 0,7 8 0,6-9 0,-5 6 0,11-3 0,2-1 0,11-9 0,0 3 0,6-11 0,0 11 0,0-9 0,0 15 0,0-11 0,24 1 0,-1 11 0,28-13 0,-11 3 0,18-7 0,-2-4 0,14-1 0,-8 0 0,-9-7 0,-9 0 0,-7-11 0,-7-2 0,0-17 0,-7 0 0,-4-7 0,-2 6 0,-10-11 0,-2 3 0,-5-14 0,-33-3 0,-9 0 0,-32-4 0,33 29 0,-2 1 0,-14-1 0,-1 2 0,9 4 0,-2 2 0,-8 0 0,-2 3 0,4 7 0,4 2 0,-18-4 0,-23 7 0,38 8 0,-6 0 0,1 6 0,15 13 0,7 8 0,2 5 0,17 3 0,-8-10 0,15 4 0,2 0 0,1-5 0,8 11 0,-3 6 0,5-8 0,0 5 0,0-15 0,0 0 0,0-6 0,0 4 0,0-9 0,17 4 0,3-10 0,17-7 0,-7-11 0,6-13 0,-5-1 0,1-10 0,-3 11 0,-10-4 0,-3 11 0,-10-3 0,-1 9 0,-5-4 0,-17 0 0,-10 9 0,-12-3 0,-28 10 0,17 0 0,-6 5 0,6 15 0,22 6 0,-10 13 0,13-3 0,6 1 0,7 0 0,6-1 0,6 1 0,0-6 0,11-3 0,22-9 0,16-1 0,30-10 0,2-2 0,18-6 0,-24 0 0,11 0 0,-15-7 0,-7-6 0,13-9 0,-30-4 0,5 5 0,-27-1 0,3 4 0,-15-5 0,-2 0 0,-6-6 0,-5-1 0,-5-1 0,-20 1 0,-3-1 0,-23 3 0,11-3 0,-4 11 0,7 2 0,7 6 0,1 1 0,11 4 0,2 2 0,70 28 0,-21-12 0,63 13 0,-34-18 0,8-6 0,1-6 0,-1-15 0,-5-23 0,-1-16 0,-19-5 0,-2-14 0,-16 15 0,-5-7 0,-8-16 0,-8 28 0,-6-12 0,-25 25 0,3 14 0,-39-2 0,-3 13 0,7 7 0,-18 7 0,34 7 0,-10 0 0,25 0 0,-7 0 0,19 0 0,70 0 0,-3 0 0,11 0 0,4 0 0,-17 0 0,0 0 0,10 0 0,-2 0 0,29 0 0,-19-2 0,-3-4 0,-7-13 0,5-3 0,-1-6 0,-8-23 0,-14 10 0,-4-2 0,-1-23 0,-12 14 0,-4-3 0,-2-31 0,-5 27 0,-2 0 0,-4-33 0,-7-7 0,-19 18 0,-3 16 0,-26 4 0,-7 19 0,-2 0 0,-11 14 0,14 15 0,-7 7 0,9 6 0,6 0 0,8 10 0,8 16 0,4 21 0,11 38 0,3 9 0,11-40 0,2-1 0,-1 37 0,19-11 0,13 2 0,27-13 0,9 0 0,12-17 0,11-14 0,-42-20 0,3-3 0,7-1 0,3-3 0,-1-5 0,1-1 0,5 0 0,0-1 0,1-2 0,-3-2 0,33 1 0,-29-12 0,-2-8 0,-19-1 0,-3-3 0,4-2 0,-3-6 0,0-12 0,-8-5 0,-5-30 0,-12 19 0,-2-3 0,-9 1 0,-4 0 0,-1 0 0,-3 0 0,-1 10 0,-2 1 0,2-2 0,-2 0 0,-5-30 0,-8-7 0,-15 17 0,-7 11 0,2 14 0,2 9 0,14 15 0,2 8 0,6 6 0,-1 4 0,42 32 0,-11-7 0,37 25 0,-20-25 0,-1-1 0,1-11 0,0-2 0,6-5 0,-4-6 0,7-20 0,-6-17 0,3-29 0,-8 7 0,8-20 0,-14 20 0,6-14 0,-13 9 0,-2 8 0,-12-7 0,-3 28 0,-21-3 0,-19 18 0,-29 12 0,-17 2 0,0 12 0,-16 0 0,14 0 0,26 0 0,0 0 0,-20 0 0,7 0 0,34 0 0,18 4 0,7 2 0,20 18 0,-1-10 0,7 11 0,-10-15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240 1 16383,'-56'38'0,"16"-8"0,-7 32 0,23-10 0,-8 14 0,14 1 0,10-12 0,0 33 0,2-13 0,6 21 0,0-31 0,6 4 0,30-5 0,10-13 0,-2-19 0,4-3 0,27 7 0,-18-16 0,2-1 0,27 10 0,-27-18 0,0-3 0,24 5 0,14-13 0,-16 0 0,-15 0 0,9 0 0,-35-6 0,12-6 0,-27-12 0,6-23 0,-23-8 0,5-15 0,-13-9 0,-29-4 0,11 16 0,-31-4 0,8 29 0,-1-5 0,-4 19 0,8 9 0,1 13 0,7 6 0,1 0 0,6 24 0,10 13 0,2 17 0,11 14 0,0-13 0,19 13 0,11-12 0,11-8 0,13-2 0,-1-12 0,11 2 0,-1-2 0,23-12 0,-34-3 0,32-11 0,-37-2 0,14-6 0,-16 0 0,16 0 0,-26 0 0,11-10 0,-29-3 0,0-10 0,-6 0 0,-5-6 0,-1-1 0,-5-1 0,-16 2 0,-12 4 0,-17 5 0,-1 7 0,-5 7 0,13 6 0,-6 0 0,9 0 0,10 5 0,9 6 0,11 13 0,5 13 0,0 2 0,0 11 0,0-4 0,6-1 0,7 6 0,5-19 0,13 5 0,-7-14 0,11-5 0,-11-1 0,11-5 0,-5-6 0,1 0 0,27-6 0,-21-11 0,23-3 0,-24-10 0,1-1 0,-7 1 0,-6 1 0,-2 5 0,-10 2 0,4 10 0,-6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4788 2950 16383,'0'51'0,"0"0"0,0-21 0,0 1 0,0-2 0,0 0 0,0-11 0,40 13 0,-7-23 0,22 5 0,2-13 0,1 0 0,-7 0 0,41 0 0,-60-5 0,53-23 0,-57 6 0,19-30 0,-23 26 0,-5-23 0,0-7 0,-6-1 0,-5-20 0,-9 6 0,-36-5 0,11 34 0,-5 0 0,-11 2 0,-4 1 0,-7-3 0,1 3 0,-27-17 0,31 27 0,-1 4 0,-25-3 0,-6 11 0,9 4 0,17 13 0,10 0 0,19 0 0,2 24 0,17 13 0,0 25 0,6 16 0,7 13 0,12-24 0,5 0 0,-3-14 0,2-3 0,5 6 0,3-4 0,24 18 0,-12-27 0,-5-1 0,1-1 0,7-1 0,-7-6 0,0-3 0,2-4 0,21 13 0,-9-12 0,1 0 0,-1-9 0,-8-7 0,-1-5 0,-8-1 0,-6-6 0,-6-17 0,-13-10 0,-6-26 0,-13 4 0,-7-4 0,-9-3 0,-8-3 0,-18-25 0,-8 0 0,5 22 0,-3 3 0,7 8 0,-3 0 0,4 5 0,6 7 0,0 3 0,-20-15 0,0 1 0,-9-10 0,25 27 0,1 3 0,-20-7 0,5 17 0,20 14 0,4 6 0,24 16 0,2 77 0,10-5 0,-2-9 0,4 2 0,7-22 0,3-4 0,4 33 0,4-40 0,3-3 0,12 12 0,8 15 0,-2-17 0,-2-15 0,-1-14 0,-1-8 0,-7-12 0,-1 0 0,0-12 0,-8-35 0,5-45 0,-20 36 0,-4-7 0,-4-13 0,-3-9 0,-4 5 0,-7-4 0,-5 1 0,1 4 0,-3-4 0,-4 5 0,-17-7 0,-3 6 0,3 6 0,-1 3 0,4 14 0,-1 3 0,2-1 0,1 4 0,-19-9 0,-7 0 0,11 14 0,8 18 0,2 8 0,7 8 0,7 5 0,1 0 0,6 0 0,5 10 0,7-3 0,1 19 0,9-8 0,-5 16 0,6-10 0,6 11 0,20-2 0,11 7 0,19 2 0,-2-13 0,0 3 0,7-17 0,-7 4 0,-1-6 0,-9-6 0,-7-2 0,-7-5 0,0-41 0,-17-19 0,-8 1 0,-7-6 0,-15-4 0,-9-3 0,-4-9 0,-7-1 0,2 24 0,-5 1 0,1 2 0,-10-14 0,-2 2 0,-12-11 0,-1 2 0,12 21 0,0 5 0,1 0 0,-1 3 0,-5 4 0,0 5 0,14 9 0,-1 3 0,-7 0 0,0 2 0,-25-13 0,7 16 0,30 9 0,-3 5 0,23-3 0,-3 9 0,16 37 0,1 15 0,10-3 0,4 4 0,6 1 0,3-2 0,22 36 0,-13-41 0,0-3 0,15 21 0,-2-8 0,1-3 0,-9-26 0,4-8 0,-12-14 0,5-5 0,-9-49 0,-8-23 0,-8-5 0,-2-5 0,0 21 0,-4-1 0,-9-25 0,-9-1 0,-2 20 0,-5 4 0,-4 6 0,-4 2 0,-6-4 0,-1 5 0,-17-4 0,-13-1 0,8 24 0,1 16 0,-5 14 0,27 11 0,-7 45 0,27 27 0,12-8 0,2 8 0,2 9 0,3 3 0,1 4 0,2 2 0,-1-26 0,0 1 0,0 1 0,0 9 0,0 2 0,0-3 0,-1 21 0,2-1 0,0-27 0,2 0 0,0-5 0,1-1 0,0-7 0,4-7 0,0-3 0,6 29 0,-6-22 0,-2-5 0,-6-21 0,0-1 0,0-6 0,0-6 0,-5-1 0,-1-1 0,1-3 0,-5 7 0,9-7 0,-4 8 0,5-2 0,0 10 0,0 3 0,6 6 0,1 6 0,6 10 0,0 2 0,1 22 0,0-13 0,-6 15 0,-2-9 0,-6 0 0,0-8 0,-17-7 0,2-11 0,-22-12 0,12-8 0,-4-7 0,12-6 0,1 0 0,91-5 0,-36 4 0,26-6 0,6 1 0,4 9 0,-26-6 0,1-1 0,31 1 0,-3-1 0,-8-7 0,-7 0 0,-10 0 0,-16 0 0,-8-10 0,-5-9 0,-5-27 0,-7-9 0,-6-24 0,-11 29 0,-5 0 0,-18-30 0,-2 24 0,-6 2 0,-7 7 0,-5 3 0,-7-5 0,0 2 0,6 8 0,-1 2 0,-23-8 0,-1 6 0,24 19 0,-2 3 0,-24-8 0,-1 3 0,-17 8 0,15 14 0,28 11 0,17 31 0,14 19 0,7 20 0,13 15 0,6-21 0,6-25 0,6-1 0,30 28 0,-11-36 0,5-3 0,0-5 0,2-4 0,6-4 0,1-3 0,24 7 0,-11-12 0,-2-3 0,-5 1 0,0-5 0,0-3 0,1-1 0,12-6 0,0 0 0,-34 0 0,2-5 0,-32-6 0,-1-13 0,-11-6 0,-37-26 0,-33 1 0,14 14 0,-7-2 0,-6 3 0,-2-1 0,5 1 0,0-1 0,-8 0 0,2 2 0,23 13 0,1 1 0,-10-4 0,-2 3 0,-4 5 0,-1 2 0,5 2 0,1 1 0,-1 3 0,5 3 0,-21 3 0,23 7 0,16 24 0,2-1 0,2 31 0,17-8 0,-5 8 0,3-9 0,15-7 0,-2-3 0,11-16 0,0 8 0,0-15 0,15-1 0,-2-6 0,9-15 0,-6-24 0,-9-7 0,-1-28 0,-12-2 0,-24-12 0,-10-1 0,6 41 0,-2 1 0,1 2 0,-1 3 0,-33-26 0,-3 4 0,14 17 0,-3 13 0,14 3 0,3 19 0,14 1 0,1 6 0,16 10 0,3 24 0,10 15 0,0 21 0,0 9 0,11-22 0,10 18 0,6-27 0,6 12 0,-7-15 0,-2-7 0,-5-9 0,-3-12 0,-6-1 0,1-6 0,-1-85 0,-4 29 0,-3-17 0,-1-2 0,-2-8 0,0-5 0,-6 15 0,-13 9 0,-9 8 0,-10 19 0,-7 2 0,-1 18 0,-14 1 0,5 6 0,2 0 0,-10 35 0,33-9 0,-3 11 0,1 7 0,-1 22 0,-6 10 0,5 9 0,11-12 0,1 0 0,7 4 0,9-30 0,6 5 0,0-15 0,0-12 0,40-1 0,10-18 0,18-2 0,8-2 0,-21-1 0,3-2 0,15 0 0,9-2 0,-8-2 0,-10-5 0,1-3 0,5-2 0,12-3 0,-2-2 0,-12 0 0,-9-6 0,-3-2 0,16 1 0,8-1 0,-12-1 0,11-23 0,-33 29 0,-1-1 0,24-33 0,-21 0 0,-20-7 0,-14-6 0,-8 0 0,-41-4 0,-16-1 0,6 35 0,-8-1 0,-19-18 0,-1 1 0,15 20 0,1 1 0,-8-15 0,-3 0 0,-5 8 0,4 4 0,24 9 0,2 2 0,-22-10 0,4 3 0,8 4 0,9 12 0,19 3 0,3 6 0,11 0 0,5 1 0,37 4 0,18 1 0,46 5 0,-40 0 0,1 0 0,6 0 0,0 0 0,35 0 0,-43 0 0,-3 0 0,22 0 0,8-6 0,-10-8 0,-17-12 0,-7-15 0,-19-14 0,-8-18 0,-13 16 0,-7-18 0,0 27 0,0-5 0,-6 15 0,-18 13 0,-3 14 0,-24 5 0,-3 6 0,7 0 0,-41 30 0,18 1 0,-9 10 0,17-5 0,32-23 0,1 4 0,11-6 0,7 0 0,54 0 0,9 1 0,45 2 0,-24 0 0,12-6 0,-21 4 0,15-10 0,-24 4 0,4-6 0,-27 0 0,-1 0 0,-16 0 0,-4-5 0,-5-27 0,-2-30 0,-16 12 0,-6-3 0,2 0 0,-3 0 0,-13-10 0,-3 4 0,-19-21 0,18 24 0,0 1 0,-18-16 0,15 24 0,-1-1 0,1 4 0,0 3 0,-23-15 0,5 0 0,34 43 0,-5-8 0,14 18 0,-8-8 0,23 59 0,8-5 0,19 43 0,0-31 0,12 5 0,-14-21 0,12 1 0,-7-10 0,0-12 0,4-5 0,-11-8 0,11-5 0,-11-5 0,0-13 0,-7-1 0,-6-5 0,0 8 0,-1 6 0,-69 4 0,17 1 0,-8 4 0,-4 2 0,-25 6 0,22 5 0,4 6 0,2 3 0,10 7 0,-7 1 0,1 1 0,4 5 0,-14 14 0,16-10 0,11-7 0,11 3 0,3-11 0,9 5 0,2-6 0,5-1 0,0 11 0,0-8 0,4 2 0,8-5 0,11-10 0,1 5 0,11-11 0,-11-1 0,12-5 0,-11-23 0,9-32 0,-12-40 0,-13 34 0,-2-2 0,-2-4 0,-3 0 0,-3 4 0,-5 3 0,-14-37 0,-18 9 0,-14 21 0,2 25 0,-5 4 0,-29-5 0,28 20 0,0 7 0,-23 16 0,9 6 0,21 6 0,-10 22 0,18 7 0,-2 13 0,4-7 0,15-9 0,5-9 0,3-7 0,10-5 0,-4-1 0,9-1 0,-4 2 0,5 4 0,0 1 0,16-4 0,-2-2 0,15-4 0,-6-1 0,-1 1 0,1-6 0,0-1 0,-6-5 0,-1 0 0,-6-20 0,-4 5 0,-1-18 0,-5 10 0,0 6 0,-10 0 0,-9 6 0,-11 5 0,-22 0 0,12 6 0,-35 0 0,25 0 0,-21 19 0,8 12 0,11 25 0,4-5 0,14 15 0,8-18 0,5 12 0,-3 2 0,15-14 0,-2-2 0,11-22 0,0-8 0,0-6 0,36-38 0,-16 8 0,30-34 0,-31 18 0,-2 5 0,-5 2 0,-6 12 0,-1-9 0,-15 17 0,-9-6 0,-11 15 0,-7 0 0,0 0 0,1 6 0,5 5 0,1 14 0,6 5 0,11 14 0,2 1 0,11 1 0,0-3 0,0-6 0,0 0 0,29 18 0,1-18 0,21 11 0,-13-23 0,-3-6 0,-11-3 0,-1-5 0,-7 0 0,-5-1 0,-54-35 0,19 16 0,-38-29 0,27 31 0,10 2 0,-10 5 0,11 0 0,-5 0 0,6 0 0,6 0 0,-5 17 0,14 10 0,-9 18 0,16 8 0,-5-1 0,6 9 0,0-7 0,18 1 0,19-1 0,5-25 0,42 17 0,-33-31 0,18 4 0,-25-13 0,-7-6 0,-12 0 0,-3 0 0,-17-15 0,-36-11 0,-10-7 0,-26 1 0,-19 4 0,27 13 0,-36-7 0,12 7 0,15 7 0,-17 1 0,21 7 0,13 5 0,-9 14 0,27 15 0,4 21 0,3 9 0,18-2 0,2 15 0,6-28 0,0 18 0,5-28 0,14 6 0,1-20 0,16 5 0,11-12 0,-6-4 0,12-3 0,-23-11 0,5 0 0,-11 0 0,5 0 0,-12 0 0,-1 0 0,-1 0 0,-8-25 0,-8 9 0,-18-17 0,-27 10 0,-2 15 0,-1-3 0,7 11 0,17 10 0,1 16 0,-3 49 0,18-13 0,0-10 0,3 1 0,6 11 0,0 15 0,0-17 0,11-1 0,-8-32 0,9-6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8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12.73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1.5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4.41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4.62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4.8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24575,'0'53'0,"0"-1"0,0 1 0,0-1 0,0 9 0,0-7 0,0 6 0,0-14 0,0 5 0,0-6 0,0 1 0,0 4 0,0-17 0,0 9 0,0-18 0,0 5 0,0-7 0,0 1 0,0 0 0,0-1 0,0 1 0,0 6 0,0 1 0,0 7 0,0-1 0,0 8 0,0-5 0,0 4 0,0-6 0,0 0 0,0-7 0,0-1 0,0-7 0,0 1 0,0-6 0,0-1 0,0 0 0,0-4 0,0 4 0,0-6 0,0 6 0,0 6 0,0 1 0,0-1 0,0-1 0,0-3 0,0-1 0,0 4 0,0-9 0,0 9 0,0-9 0,0 9 0,0-9 0,0 9 0,0-4 0,0 1 0,5 3 0,-4-9 0,9 9 0,-4 1 0,6 1 0,-2-1 0,-3-6 0,2 0 0,-7 1 0,7 0 0,-3 5 0,0-5 0,4 5 0,-8 1 0,3 0 0,0-1 0,-4 1 0,4-1 0,-5 1 0,5-6 0,-4 4 0,13 1 0,-12 2 0,13 3 0,-8 2 0,-1-5 0,5 5 0,-5 0 0,6-5 0,-1 5 0,1-6 0,-6-1 0,4 1 0,-4-6 0,0 4 0,-1-9 0,-1 4 0,2 4 0,0-7 0,3 8 0,-8-11 0,9 6 0,-9-4 0,9 4 0,-4-6 0,4 1 0,-4-1 0,4 6 0,-5-4 0,6 3 0,-5-4 0,4 5 0,-4-4 0,0 3 0,-2-4 0,1-1 0,-4 1 0,8-1 0,-3 0 0,9 6 0,-3 1 0,3-1 0,-4 0 0,0-6 0,-1 1 0,6-1 0,-4 1 0,4 0 0,-6-1 0,6 6 0,-4-4 0,3 4 0,1-6 0,-4 6 0,10-3 0,-5 3 0,1-5 0,13 5 0,-17-8 0,17 7 0,-19-14 0,4 9 0,0-9 0,-4 3 0,4 1 0,-6-4 0,0 8 0,1-7 0,-1 7 0,1-8 0,-1 8 0,0-3 0,6 5 0,6 4 0,-4-3 0,8-1 0,-14-1 0,9-4 0,-9 4 0,9 1 0,-9-5 0,9 4 0,-9-8 0,4 7 0,0-8 0,-4 4 0,9 0 0,-9-4 0,9 4 0,-4-5 0,6 0 0,9 5 0,-12-3 0,11 3 0,-13 0 0,-1-4 0,-1 4 0,-6-5 0,6 5 0,-4-4 0,4 9 0,-6-9 0,0 8 0,1-7 0,5 2 0,-5 1 0,5-4 0,0 9 0,1-9 0,11 9 0,-5-9 0,5 3 0,-6-4 0,1 5 0,-1-3 0,7 3 0,-5 0 0,5 1 0,0 6 0,-5-6 0,5 4 0,-12-4 0,-1 1 0,-5 2 0,-1-8 0,0 8 0,1-8 0,-1 9 0,1-9 0,-1 3 0,-4-4 0,-1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24575,'0'29'0,"0"-2"0,0 24 0,0-6 0,0 1 0,0-3 0,0-6 0,0 7 0,0-6 0,0 6 0,0-1 0,5 3 0,3 6 0,-1 1 0,4-1 0,-3 9 0,-1-7 0,5-1 0,-5-2 0,0-12 0,-1-2 0,-1-8 0,-4-6 0,9-6 0,-9 4 0,8-9 0,-8 9 0,9-9 0,-9 9 0,9-4 0,-9 6 0,13 4 0,-11-3 0,11-2 0,-8-1 0,0-9 0,4 9 0,-3-4 0,4 6 0,0-1 0,0 1 0,1 0 0,-1-1 0,1 7 0,-1-5 0,1 5 0,0 0 0,4-5 0,-3 11 0,10-4 0,-4 12 0,11 12 0,-3-7 0,3 5 0,-12-23 0,5 5 0,-10-10 0,4 3 0,-6-5 0,6 0 0,-5-6 0,9 4 0,-9-4 0,10 1 0,-10-2 0,9 0 0,-9-4 0,9 4 0,-4 0 0,10 1 0,-3 1 0,3 3 0,-4-9 0,0 10 0,-1-10 0,1 9 0,0-8 0,5 4 0,-3-1 0,3-3 0,-5 3 0,-6-5 0,4 1 0,-3-2 0,-1 1 0,-1-4 0,-6 2 0,1-8 0,-1 4 0,0-5 0,1 0 0,-1 0 0,-4 4 0,3-3 0,-3 4 0,4 0 0,1-4 0,-1 8 0,1-8 0,-1 8 0,1-3 0,4 5 0,-3 0 0,4-5 0,-6 3 0,1-8 0,-1 4 0,-4-1 0,3-2 0,-7 2 0,2-4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24575,'0'11'0,"0"-1"0,0 1 0,0-1 0,0 0 0,0 1 0,0-1 0,5 1 0,1-1 0,-1 1 0,5-1 0,-9 0 0,3 1 0,1-5 0,-4 3 0,4-3 0,-1 4 0,-2 0 0,7 1 0,-8-1 0,8-4 0,-8 3 0,9-7 0,-9 7 0,8-8 0,-3 4 0,0-1 0,-2 2 0,-4 0 0,0-2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0 266 24575,'5'-17'0,"1"5"0,-1 3 0,5 8 0,-4-9 0,-1 5 0,5-1 0,-5 1 0,1 0 0,3 4 0,-7-8 0,7 3 0,-3 0 0,4 1 0,-4 1 0,3 3 0,-8-9 0,9 9 0,-5-4 0,6 1 0,-5-2 0,3 0 0,-3-4 0,4 5 0,0-6 0,1 1 0,-1 4 0,-4-4 0,3 9 0,-3-4 0,0 1 0,3 3 0,-3-9 0,4 9 0,-4-8 0,4 7 0,-5-7 0,6 8 0,-5-8 0,3 7 0,-8-7 0,4 3 0,-5 0 0,0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24575,'0'10'0,"0"1"0,0-1 0,0 0 0,0 1 0,0-1 0,5-4 0,1 3 0,0-3 0,3 0 0,-8 3 0,8-3 0,-7 4 0,7-4 0,-3-1 0,4-5 0,-4 5 0,3 0 0,-3 6 0,0-1 0,3-4 0,-8 3 0,8-8 0,-7 9 0,7-5 0,-3 6 0,-1-1 0,5 1 0,-9-1 0,3 1 0,1-1 0,-4 0 0,8-4 0,-7 3 0,2-3 0,-4 5 0,0-1 0,0 1 0,0-1 0,0 0 0,0 1 0,0-1 0,0 1 0,0-1 0,0 0 0,0 1 0,5-5 0,-4 3 0,4-3 0,-1 4 0,-3 1 0,4-1 0,-5 0 0,0 1 0,0-5 0,0-2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22 24575,'11'0'0,"-1"0"0,1 0 0,-1 0 0,0 0 0,1 0 0,-1 0 0,1 0 0,-1 0 0,0 0 0,1 0 0,-1 0 0,1 0 0,-1 0 0,-4 5 0,3-4 0,-3 4 0,4-5 0,-4 4 0,4-2 0,-5 2 0,6-4 0,-1 0 0,1 0 0,-1 0 0,0 0 0,1 0 0,-1 0 0,1 0 0,-1 0 0,1 0 0,-1 0 0,0 0 0,1 0 0,-1 0 0,1 0 0,-1 0 0,1-5 0,-1 0 0,0-1 0,1-4 0,-1 9 0,-4-8 0,3 8 0,-3-4 0,4 5 0,1 0 0,-5 0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1835 1 24575,'-5'22'0,"-2"23"0,-10-16 0,4 22 0,-4-27 0,11 5 0,-5-6 0,5-6 0,-4-1 0,-1-6 0,0 1 0,6-1 0,-5 0 0,4 1 0,-4-1 0,-1 1 0,1-1 0,-1 6 0,0-4 0,0 4 0,0-1 0,1-3 0,-1 4 0,0 0 0,0-4 0,0 4 0,0-1 0,0 2 0,1 0 0,-1-2 0,5-5 0,-3 1 0,3-1 0,-5 1 0,1-1 0,-1 0 0,0 6 0,1-4 0,-1 4 0,0 0 0,0-5 0,-5 11 0,4-11 0,1 5 0,1-5 0,4-1 0,1 1 0,-5-6 0,9 5 0,-8-9 0,3 8 0,-5-8 0,1 9 0,-1-5 0,1 6 0,-1-1 0,-5 1 0,4-1 0,-4-3 0,6 2 0,4-3 0,-4 0 0,9 3 0,-8-8 0,3 8 0,0-3 0,-3 0 0,3 3 0,-5-8 0,5 8 0,-3-7 0,8 7 0,-9-8 0,9 8 0,-8-8 0,8 9 0,-9-4 0,5 4 0,-6 0 0,5 1 0,-3-1 0,3 1 0,0-1 0,-3 1 0,3-1 0,-5-4 0,5 3 0,-3-8 0,3 4 0,-4-1 0,-1-2 0,5 7 0,-3-8 0,3 8 0,-5-8 0,1 4 0,4 0 0,-3-4 0,3 8 0,-5-8 0,1 4 0,4 0 0,-4-4 0,5 3 0,-1 1 0,-4-4 0,4 4 0,-4-5 0,-1 4 0,1-2 0,-1 7 0,1-8 0,-1 8 0,1-8 0,-1 9 0,-5-4 0,4 0 0,-4 3 0,6-7 0,-1 7 0,1-8 0,-1 8 0,0-8 0,1 4 0,4 0 0,-3-4 0,3 3 0,-5-4 0,1 5 0,-1-4 0,1 4 0,-6-5 0,4 0 0,-4 0 0,5 0 0,1 0 0,-1 0 0,1 0 0,-1 0 0,0 0 0,1 0 0,-1 0 0,1 0 0,-1 0 0,1 0 0,-1 0 0,1 0 0,-1 0 0,1 0 0,-1 0 0,0 0 0,6 5 0,-5-4 0,4 3 0,-4-4 0,-1 0 0,1 0 0,-1 0 0,1 0 0,-1 5 0,0-4 0,1 4 0,-1-5 0,1 0 0,-1 4 0,1-2 0,-1 2 0,1-4 0,-1 5 0,1-4 0,-1 4 0,0-5 0,1 4 0,-1-3 0,1 4 0,-1-5 0,5 5 0,-3-4 0,3 3 0,-4-4 0,-1 0 0,0 0 0,1 0 0,-1 5 0,1-4 0,-1 4 0,1-5 0,-1 4 0,1-2 0,-1 2 0,5-4 0,2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5.0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1 346 24575,'0'-16'0,"0"4"0,0-9 0,4 14 0,8-14 0,-5 14 0,7-9 0,-7 0 0,3 9 0,1-3 0,-5 0 0,3 7 0,-3-12 0,4 14 0,1-8 0,-1 3 0,0 0 0,-4-3 0,4 8 0,-9-9 0,8 9 0,-8-8 0,8 8 0,-7-9 0,7 9 0,-8-8 0,8 7 0,-8-7 0,9 3 0,-5 0 0,1-3 0,4 3 0,-5-4 0,1-1 0,3 5 0,-3-3 0,0 3 0,3-5 0,-8 1 0,4 4 0,-5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24575,'0'4'0,"0"-1"0,0 24 0,0-8 0,0 10 0,0-12 0,5-1 0,-4-6 0,8-4 0,-8 3 0,9-8 0,-5 4 0,6-5 0,-1 0 0,1 0 0,-1 0 0,1 0 0,-1 0 0,0 0 0,1 0 0,-1 0 0,1 0 0,-1 0 0,1 0 0,-1 0 0,0 0 0,1 0 0,-1 0 0,1 0 0,-1 0 0,1 0 0,-1 0 0,-4 5 0,3-4 0,-8 3 0,4-4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5.2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973 1 24575,'0'17'0,"0"-1"0,0-6 0,0 6 0,0 7 0,0 2 0,0 3 0,0-10 0,0 9 0,0-8 0,0 10 0,0-7 0,0 1 0,0-6 0,0 4 0,0-9 0,0 4 0,0-6 0,0 1 0,0-1 0,0 1 0,0-1 0,0 1 0,0-1 0,0 0 0,0 6 0,0 1 0,0 6 0,0 16 0,0-6 0,0 7 0,0-5 0,0-10 0,0 4 0,0-7 0,0-5 0,0-1 0,0-5 0,0-1 0,0 0 0,0 6 0,0 1 0,0 6 0,0 0 0,0 6 0,0 1 0,0 7 0,0-1 0,0 11 0,0-14 0,0 6 0,0-17 0,0 1 0,0 0 0,0 6 0,0-5 0,0 11 0,0-5 0,0 7 0,0 0 0,0-1 0,0-5 0,0-2 0,0-12 0,0 3 0,0-8 0,0 3 0,0-5 0,0 1 0,0-1 0,-5 1 0,4-1 0,-4 0 0,0 6 0,-1 1 0,-1 12 0,2-5 0,0 5 0,4-12 0,-4-1 0,0-5 0,4-1 0,-4 1 0,5-1 0,-4 0 0,2 1 0,-7-1 0,3 1 0,-4-1 0,4 6 0,-4 1 0,4 6 0,-6-1 0,1 1 0,-1 0 0,1-6 0,5 4 0,-3-9 0,-2 8 0,-1-3 0,-3 0 0,4-1 0,-5-6 0,4 6 0,-4-4 0,4 10 0,-4-5 0,4 0 0,-11 18 0,5-15 0,-2 22 0,-1-18 0,8 5 0,-9-6 0,5 4 0,4-8 0,-1 1 0,8-10 0,-5 1 0,1-1 0,-1 1 0,1-1 0,-1 1 0,1-1 0,4 0 0,-4 1 0,9-1 0,-8-4 0,8 3 0,-9-8 0,5 9 0,-6-4 0,0 4 0,1 0 0,-5 1 0,-3 0 0,2-6 0,-5 6 0,3-10 0,1 8 0,-4-7 0,9 7 0,-4-8 0,5 8 0,1-8 0,-1 4 0,0 0 0,1-4 0,-1 8 0,1-8 0,-5 9 0,3-5 0,-3 1 0,4-1 0,0-5 0,6 4 0,-5-2 0,4 2 0,-4-4 0,-1 0 0,5 5 0,-3-4 0,3 4 0,0-5 0,2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138 0 24575,'-11'0'0,"1"5"0,4 0 0,1 6 0,5-1 0,-5 1 0,4-1 0,-3 1 0,-7-1 0,9 1 0,-8 0 0,10-1 0,0 1 0,-5-6 0,4 5 0,-4-5 0,1 6 0,2-1 0,-2 1 0,-1 5 0,3 1 0,-8 5 0,9-4 0,-9 3 0,8-9 0,-3 3 0,1-4 0,3-1 0,-4 1 0,0-6 0,4 5 0,1-4 0,6 4 0,4 0 0,6 1 0,-4 0 0,4 0 0,-6-1 0,0 0 0,1 1 0,-1-5 0,1 3 0,-1-8 0,1 4 0,-1-5 0,-4 4 0,3-3 0,-3 9 0,4-9 0,1 8 0,-1-8 0,1 4 0,-6 0 0,5-4 0,-9 8 0,8-8 0,-3 4 0,0-1 0,3-2 0,-3 2 0,-1 1 0,5-4 0,-9 8 0,8-8 0,-8 9 0,9-9 0,-9 8 0,8-3 0,-8 4 0,8-4 0,-7 3 0,2-3 0,-4 0 0,0-1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6:52.9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13201 1851 24575,'-34'0'0,"2"0"0,1 0 0,-3-6 0,-6 4 0,6-4 0,2 1 0,7 3 0,0-9 0,6 10 0,2-5 0,5 6 0,1 0 0,-7 0 0,5-5 0,-10-2 0,-3-5 0,-1-7 0,-5 5 0,7-4 0,0 6 0,6-1 0,-4 1 0,10 5 0,-5-3 0,1 8 0,4-8 0,-5 9 0,1-10 0,4 5 0,-11-7 0,11 1 0,-10-5 0,10 3 0,-5-3 0,7 11 0,4-5 0,2 5 0,0-1 0,-1-3 0,-6 4 0,-6-1 0,5 2 0,-4 0 0,-1 4 0,5-10 0,-10 10 0,10-4 0,-11-1 0,5 5 0,-13-11 0,6 11 0,-6-11 0,7 5 0,-7-6 0,6 1 0,-13-8 0,5 6 0,-6-12 0,7 6 0,-14-1 0,12-3 0,-13 2 0,7-5 0,1 0 0,0 1 0,-1-1 0,1 0 0,-1 0 0,1 0 0,0 6 0,5-10 0,-4 8 0,5-9 0,-6 5 0,6 1 0,-5-1 0,13 2 0,-13 4 0,12-3 0,-11 10 0,11-5 0,-5 7 0,-4-1 0,15 6 0,-14 1 0,22 6 0,-11 0 0,5 0 0,0 0 0,-11 0 0,9 0 0,-10 0 0,6 0 0,0 0 0,-7 0 0,5 0 0,-11 0 0,11 0 0,-12 0 0,13 0 0,-31-6 0,26-1 0,-26-6 0,24 6 0,-15-6 0,5 12 0,-5-12 0,8 6 0,0-1 0,-1 2 0,-7 6 0,6 0 0,-6 0 0,7 0 0,1 0 0,6-5 0,-22 3 0,18-9 0,-14 4 0,14-7 0,4 7 0,1-4 0,-6 3 0,12 1 0,-11 1 0,11 6 0,-5-5 0,7 3 0,0-3 0,-6 5 0,4 0 0,-5 0 0,7 0 0,0 0 0,-11 0 0,8-6 0,-8 5 0,11-5 0,1 1 0,-1 3 0,0-9 0,-7 10 0,5-5 0,-11 6 0,11-5 0,-5 3 0,0-3 0,6 5 0,-6-6 0,7 5 0,0-5 0,0 6 0,6 0 0,-5-6 0,-6 5 0,3-5 0,-9 1 0,11-2 0,-7 0 0,5 1 0,-5 1 0,1-3 0,4 1 0,-5-4 0,0 9 0,6-9 0,-6 10 0,7-5 0,-7 0 0,6 5 0,-6-5 0,0 6 0,-13 0 0,9 0 0,-14 0 0,17 0 0,-1 0 0,-4-6 0,4 4 0,-6-10 0,6 11 0,2-5 0,1 0 0,10-1 0,-9-6 0,11 7 0,-6-5 0,6 4 0,-5 0 0,5-4 0,-11 5 0,4-1 0,2-4 0,0 10 0,11-10 0,-10 4 0,4-5 0,0 5 0,-5 2 0,5 5 0,0-5 0,2 3 0,-1-3 0,5 5 0,-4 0 0,-1 0 0,-1 0 0,0 0 0,-4 0 0,10 0 0,-22 0 0,13 0 0,-14 0 0,11 0 0,-6 0 0,4 0 0,-5 0 0,7 0 0,-7 0 0,6 0 0,-6 0 0,7 0 0,0 0 0,-7 0 0,-12 0 0,7 0 0,-12 0 0,15 0 0,-6 0 0,-1 0 0,1 0 0,0 0 0,-1 0 0,1 0 0,6 0 0,-4 0 0,11 0 0,-12 0 0,13 0 0,-6 0 0,7 0 0,0 0 0,0 0 0,0 0 0,-18-5 0,14 3 0,-14-3 0,18-1 0,-7 5 0,5-5 0,-4 1 0,6 3 0,-7-3 0,5-1 0,-5 5 0,1-5 0,4 6 0,-5-6 0,0 5 0,6-10 0,-6 9 0,7-9 0,-18 4 0,14-5 0,-21-1 0,23 6 0,-5 1 0,7 6 0,1 0 0,5 0 0,-5 0 0,11 0 0,-10 0 0,9 0 0,-3 0 0,5 0 0,-5 0 0,4 0 0,-16 0 0,15 0 0,-15 0 0,16 0 0,-4 0 0,-1 0 0,5 0 0,-10 0 0,10 0 0,-11 0 0,11 0 0,-10 0 0,10 0 0,-11 0 0,11 0 0,-4 0 0,-12 0 0,13 0 0,-18 0 0,20 0 0,-9 0 0,10 0 0,-10 0 0,4 0 0,0 0 0,-5 0 0,5 0 0,-6 0 0,0 0 0,0 0 0,0 0 0,-7 0 0,6 0 0,-6 0 0,-11 0 0,14 0 0,-14 0 0,18-6 0,0 5 0,6-5 0,-5 6 0,5 0 0,0-5 0,-4 4 0,10-4 0,-10 5 0,9 0 0,-9 0 0,10 0 0,-11 0 0,5 0 0,-12 0 0,-7-6 0,-4 5 0,5-5 0,5 1 0,0 3 0,5-3 0,-4-1 0,6 5 0,0-5 0,0 6 0,6 0 0,-5 0 0,11 0 0,-10 0 0,4 0 0,0 0 0,-5 0 0,11 0 0,-21 0 0,12 0 0,-14 0 0,17 0 0,-4 0 0,4 0 0,-6 0 0,6 0 0,-5 0 0,5 0 0,-6 0 0,0 0 0,0 0 0,0 0 0,0 0 0,0 0 0,6 0 0,-4 0 0,4 0 0,0 0 0,-16 0 0,14 0 0,-15 0 0,11 0 0,0 0 0,0 0 0,0 0 0,0 0 0,6 0 0,-4 0 0,4 0 0,-6 0 0,-7 0 0,5 0 0,-5 0 0,7 0 0,0 0 0,0 0 0,-17 0 0,12 0 0,-7 0 0,14 0 0,4 0 0,-6-6 0,0 5 0,6-4 0,-5-1 0,5 5 0,-6-5 0,1 6 0,-1 0 0,6-5 0,-5 4 0,5-10 0,-6 9 0,0-3 0,-5 5 0,4-6 0,2 5 0,0-5 0,5 6 0,0 0 0,2 0 0,-1 0 0,5 0 0,-4 0 0,5 0 0,-5 0 0,4 0 0,-5 0 0,1 0 0,3 0 0,-3 0 0,-1 0 0,5 0 0,-4 0 0,0 0 0,-2 0 0,1 0 0,1 0 0,5 0 0,0 0 0,1 0 0,-1 0 0,1 0 0,-1 0 0,1 0 0,-1 0 0,0 0 0,1 0 0,-1 0 0,1 0 0,-1 0 0,1 0 0,-1 0 0,0 0 0,-5 0 0,4 0 0,-11 0 0,11 0 0,-10 0 0,10 0 0,-5 0 0,1 0 0,4 0 0,-5 0 0,1 0 0,4 0 0,-11 0 0,5 0 0,-11 0 0,4 0 0,-4 0 0,11 0 0,-5 0 0,5 0 0,-6 0 0,6 0 0,-4 0 0,10 0 0,-11 0 0,5 0 0,0 0 0,-4 0 0,-7 0 0,2 0 0,-8 0 0,11 0 0,0 0 0,0 0 0,0 0 0,0 0 0,6 0 0,-4 0 0,4 0 0,-6 0 0,0 0 0,0 0 0,0 0 0,6 0 0,-4 0 0,4 0 0,0 0 0,1 0 0,-5 0 0,3 0 0,-4 0 0,1 0 0,4 0 0,-6 0 0,6 0 0,-5 0 0,5 0 0,-6 0 0,0 0 0,6 0 0,-4 0 0,10-5 0,-11 4 0,11-4 0,-10 5 0,10 0 0,-5 0 0,7 0 0,-12 0 0,9 0 0,-9 0 0,11 0 0,1 0 0,4 0 0,2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0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2253 1 24575,'-12'0'0,"-23"0"0,5 0 0,-22 0 0,4 0 0,-2 0 0,0 0 0,2 0 0,0 0 0,12 0 0,-18 0 0,32 0 0,-23 0 0,30 0 0,-9 0 0,12 0 0,-6 5 0,-1 2 0,6 11 0,-10-4 0,10 4 0,-12 0 0,0 1 0,-7 7 0,5-7 0,-5 5 0,7-10 0,-6 11 0,10-12 0,-9 6 0,11-7 0,-6 0 0,6 0 0,-4 5 0,10-4 0,-9 9 0,14-9 0,-15 10 0,15-4 0,-10 6 0,5 0 0,1 0 0,0-6 0,-6 4 0,4-4 0,-4 6 0,6-7 0,0 6 0,0-5 0,-1 5 0,1-5 0,-11 16 0,1-7 0,-3 10 0,0 0 0,11-11 0,-11 4 0,11-6 0,-4 7 0,5-6 0,0 6 0,1-13 0,0-2 0,6-5 0,-5-1 0,10 1 0,-4-1 0,-1 11 0,5-7 0,-5 13 0,6-15 0,-5 10 0,3-4 0,-3 0 0,5-2 0,-6 1 0,5-5 0,-5 10 0,6-10 0,0 10 0,-5-10 0,4 11 0,-10 1 0,9 2 0,-9 4 0,9 12 0,-9-7 0,4 9 0,-1-14 0,-3-6 0,4 0 0,0 0 0,-4-6 0,5-2 0,0-6 0,0 1 0,1-1 0,-1 1 0,-6-6 0,1-1 0,-7-5 0,5 0 0,-10 6 0,4-5 0,-6 10 0,0-10 0,0 11 0,-8 8 0,5 8 0,-5 7 0,-1 5 0,7-13 0,-13 6 0,13-13 0,-12 5 0,13-11 0,-6 5 0,7-7 0,6-5 0,-4 4 0,9-10 0,-3 5 0,5-1 0,6 1 0,1 6 0,5-1 0,0-4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2.4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5.4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1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1786 1 24575,'-25'0'0,"0"0"0,0 0 0,0 0 0,0 0 0,0 0 0,-15 0 0,-11 0 0,-1 0 0,-5 0 0,17 0 0,-1 0 0,8 5 0,-6 2 0,12 11 0,-11-9 0,16 13 0,-9-1 0,12 0 0,4 16 0,-8-9 0,14 12 0,-17 0 0,11 0 0,-10 1 0,3 7 0,1 2 0,-6-1 0,12-1 0,-5 0 0,0-5 0,5 4 0,-12 10 0,11-13 0,-6 29 0,8-21 0,-2 32 0,1-13 0,-1 15 0,1-17 0,0 5 0,0-14 0,1 6 0,0-16 0,6-9 0,-4-9 0,11-7 0,-5-6 0,6-2 0,0-6 0,0 1 0,-6 12 0,5 4 0,-11 12 0,10 0 0,-10 0 0,5 1 0,-25 18 0,14-15 0,-27 17 0,24-28 0,-19 1 0,13-14 0,-12 5 0,13-11 0,-6 5 0,7-7 0,0-5 0,6 4 0,-5-10 0,11 4 0,-4-5 0,5 0 0,1 5 0,-1-4 0,1 9 0,-1-3 0,0-1 0,6 4 0,-4-8 0,8 8 0,-3-4 0,0 0 0,-7 5 0,-1-5 0,-11 7 0,11-7 0,-4 5 0,5-10 0,1 9 0,-1-8 0,6 3 0,0-5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2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2123 1 24575,'-19'0'0,"-4"0"0,9 0 0,-9 0 0,-3 0 0,-7 0 0,-8 0 0,1 0 0,0 0 0,-1 0 0,8 0 0,-14 0 0,19 0 0,-19 0 0,14 0 0,-1 0 0,2 0 0,1 0 0,-3 0 0,-8 19 0,2-9 0,-11 38 0,15-24 0,-12 12 0,5-3 0,0-10 0,-16 28 0,23-21 0,-15 27 0,16-20 0,-11 23 0,2-15 0,7 5 0,-6 1 0,14-9 0,-7 16 0,8-16 0,2-1 0,-1-3 0,1-4 0,5 6 0,1 8 0,0-6 0,5 6 0,-5 0 0,7-6 0,-2 14 0,1-6 0,0 0 0,0 5 0,1-19 0,-2 18 0,2-19 0,-1 13 0,1-15 0,-6 6 0,4-6 0,-9 1 0,3 4 0,1-11 0,-5 11 0,5-11 0,-14 13 0,8-14 0,-8 7 0,9-8 0,1 0 0,-7-1 0,11-5 0,-2-2 0,4-11 0,5-1 0,-5-5 0,7 0 0,-1 0 0,6 0 0,1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3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2305 0 24575,'-32'0'0,"11"0"0,-42 0 0,42 0 0,-50 0 0,42 0 0,-27 0 0,14 0 0,-6 0 0,14 0 0,-4 0 0,11 0 0,-5 0 0,7 0 0,-7 0 0,6 0 0,-13 0 0,-2 0 0,-2 0 0,2 0 0,3 0 0,-12 0 0,18 5 0,-21 8 0,25 7 0,-5 6 0,-6 1 0,5-1 0,6 0 0,-2-1 0,10 7 0,0 1 0,-14 17 0,16-7 0,-17 23 0,11-6 0,8-13 0,0 3 0,-1-1 0,1 3 0,-5 30 0,-1 3 0,4-18 0,0-1-536,-4 13 0,2-2 536,7-20 0,0-5 0,-17 37-190,6-12 190,-6-11 0,1-8 0,1-8 0,-7-1 0,-2 1 0,6-6 0,-11 15 0,18-9 1062,-12 2-1062,7 4 200,2-14-200,-1 6 0,2-15 0,0 6 0,-5-2 0,4-8 0,2 6 0,1-22 0,11 5 0,-11-6 0,5 0 0,-6 1 0,0-1 0,1 0 0,-1 1 0,6-6 0,1 3 0,6-8 0,1 3 0,4-5 0,2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4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1992 0 24575,'-32'0'0,"2"0"0,-18 0 0,8 0 0,6 0 0,-21 0 0,10 0 0,-22 0 0,10 0 0,-1 7 0,0 1 0,1 6 0,7-6 0,1 10 0,9-15 0,0 21 0,12-16 0,-3 23 0,12-10 0,-8 17 0,7 3 0,0 9 0,6 0 0,-1 14 0,0-3 0,0 7 0,0-2 0,1-16 0,6-2 0,-4-8 0,5 1 0,-1-1 0,-4 8 0,4-6 0,-7 22 0,1-12 0,-1 15 0,0-1 0,-7 11 0,5-14 0,-12 11 0,8-32 0,-7 6 0,-10 10 0,2-19 0,-20 20 0,5-29 0,-8 7 0,16-10 0,-29 10 0,32-9 0,-6-4 0,0-1 0,6 5 0,-32 10 0,37-12 0,-7 1 0,10-7 0,13-3 0,2-5 0,5 0 0,6-1 0,1 0 0,5-4 0,0-2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5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1 1 24575,'0'11'0,"0"6"0,0 2 0,0 0 0,0 4 0,0-10 0,0 5 0,0-7 0,0 7 0,0 0 0,0 1 0,0-1 0,0-7 0,0 1 0,0-1 0,0 0 0,0 1 0,0-11 0,5 3 0,1-9 0,11 5 0,2 0 0,6 0 0,0 0 0,0 0 0,0 0 0,-1 0 0,1 0 0,-6 0 0,-2 0 0,-5 0 0,-1 0 0,1 0 0,-1 0 0,1 0 0,-1 0 0,-5-5 0,-1 3 0,-5-3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6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1 1 24575,'0'24'0,"0"-5"0,0 5 0,0-6 0,0 7 0,0 0 0,0-6 0,0 4 0,0-4 0,0 0 0,0-2 0,0-5 0,0-11 0,5 3 0,1-14 0,6 8 0,-1-3 0,6 5 0,9 0 0,1 0 0,11 0 0,-11 0 0,4 0 0,-6 0 0,0 0 0,-6 0 0,-2 0 0,-5 0 0,-1 0 0,1 0 0,-6 0 0,-1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7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0 1 24575,'0'0'0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8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37 1 24575,'0'31'0,"0"-4"0,0 4 0,-5-6 0,3 7 0,-3-6 0,0 0 0,3-3 0,-8-4 0,8 0 0,-3-1 0,5-7 0,0 0 0,0-9 0,0-9 0,0-6 0,0-3 0,0 4 0,0 0 0,0 1 0,5 4 0,-4-3 0,9 9 0,-4-4 0,6 5 0,-1 0 0,1 0 0,-1 0 0,1 0 0,-1 0 0,1 0 0,-1 0 0,0 0 0,1 0 0,-1 0 0,1 0 0,-1 0 0,1 0 0,-1-5 0,0 3 0,1-3 0,-1 5 0,1-5 0,-1 4 0,1-4 0,-1 5 0,1 0 0,-6-6 0,4 5 0,-4-4 0,6 5 0,-1 0 0,1 0 0,-1 0 0,-4-5 0,3 4 0,-4-5 0,0 6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89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49 1 24575,'0'18'0,"0"0"0,0-7 0,0 1 0,0-1 0,0 1 0,0-1 0,0 0 0,0 7 0,-6 1 0,0 5 0,-1-5 0,-4-1 0,10-7 0,-10 1 0,10-1 0,-4-10 0,10 3 0,1-9 0,6 5 0,-1 0 0,1 0 0,-1 0 0,0-5 0,1 3 0,-1-3 0,1 5 0,-1-5 0,7 4 0,0-10 0,7 10 0,0-10 0,0 4 0,-6 0 0,4-4 0,-4 9 0,0-3 0,-2 5 0,-5 0 0,-1 0 0,0-6 0,1 5 0,-6-4 0,-1 5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90"/>
    </inkml:context>
    <inkml:brush xml:id="br0">
      <inkml:brushProperty name="width" value="0.05" units="cm"/>
      <inkml:brushProperty name="height" value="0.05" units="cm"/>
      <inkml:brushProperty name="color" value="#FBFF15"/>
    </inkml:brush>
  </inkml:definitions>
  <inkml:trace contextRef="#ctx0" brushRef="#br0">37 1 24575,'0'24'0,"0"-10"0,0 17 0,0-6 0,0 2 0,0-1 0,0-3 0,-11-10 0,8 11 0,-8-11 0,11 4 0,0-5 0,0-1 0,-5-4 0,4 3 0,-4-14 0,5 3 0,5-6 0,1 2 0,6 0 0,-1 4 0,0-10 0,1 10 0,-1-4 0,1 5 0,-6-5 0,4 3 0,-3-3 0,-1 0 0,4 4 0,-3-4 0,4 5 0,0-5 0,1 3 0,-1-3 0,1 5 0,-1 0 0,1 0 0,-6-5 0,-1-1 0,0-1 0,1 2 0,6 5 0,-1 0 0,7 0 0,1 0 0,5 0 0,-5 0 0,5 0 0,-12 0 0,12 0 0,-11 0 0,10 0 0,-10 0 0,4 0 0,-5 0 0,-1 0 0,1 0 0,-6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5.6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1619 24575,'0'-50'0,"0"2"0,0 8 0,-6-1 0,-2 1 0,-6-8 0,-6-2 0,4-8 0,1 0 0,9 15 0,6 10 0,0 9 0,0 11 0,0-10 0,0 10 0,23-11 0,1 10 0,29 2 0,-11-6 0,17 15 0,-23-9 0,7 12 0,-19-6 0,-5 5 0,-1-5 0,-7 6 0,1-5 0,-1-1 0,0-6 0,-4 0 0,-2 1 0,-5-1 0,5-5 0,-3 4 0,3-5 0,-5 1 0,0 4 0,5-5 0,-3 6 0,3-5 0,-5 4 0,0-5 0,0 1 0,0-9 0,0-1 0,0-11 0,-6 4 0,-2-6 0,-12-8 0,5 5 0,-6-12 0,7 12 0,0-5 0,1 8 0,-1-1 0,7 8 0,-5 1 0,11 0 0,-10 6 0,9-6 0,-3 13 0,5 1 0,-5 7 0,3-1 0,-3 6 0,5 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0 349 24575,'0'-12'0,"0"1"0,0-7 0,0 5 0,6-10 0,1 4 0,5-6 0,1-7 0,5 11 0,3-16 0,-7 21 0,3-14 0,-5 11 0,2 0 0,-2 2 0,-2 5 0,-3 6 0,-1-5 0,-1 5 0,-5 5 0,5 2 0,2 16 0,4-4 0,2 10 0,-2-10 0,1 5 0,0-7 0,-6 1 0,4-1 0,-4-5 0,1 5 0,3-10 0,-4 9 0,6-9 0,5 10 0,-4-5 0,10 1 0,-10 3 0,11-3 0,-11 5 0,4-6 0,-6-1 0,-4 1 0,-2 0 0,-5 0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1526 24575,'0'-19'0,"0"-5"0,0-2 0,0 0 0,0-6 0,0-8 0,0 5 0,0-13 0,0 7 0,0 1 0,0 12 0,0-2 0,0 17 0,0-4 0,0 5 0,0 0 0,0 1 0,0-7 0,0 5 0,0-4 0,0-1 0,0-1 0,0 0 0,0-4 0,0 10 0,0-11 0,0 11 0,0-4 0,0-1 0,0 5 0,0-4 0,5 5 0,1 0 0,1 1 0,3-1 0,-4 6 0,6-4 0,-1 8 0,7-3 0,0 5 0,1-5 0,5 4 0,-11-4 0,4-1 0,-6 5 0,1-4 0,-1 5 0,-4-5 0,3 4 0,-4-5 0,6 1 0,-1-1 0,0-1 0,1-3 0,-1 4 0,1-6 0,-1 1 0,-5-1 0,5 0 0,-10 1 0,4-1 0,-5 1 0,6-7 0,-5-1 0,10 0 0,-10-4 0,4 4 0,0-6 0,-3 0 0,3 0 0,-5 0 0,0-7 0,0 5 0,0-4 0,0-1 0,0 5 0,0-5 0,0 7 0,0 0 0,0 1 0,5 5 0,-3-5 0,3 5 0,0 0 0,-4 2 0,4 5 0,-5 0 0,0 1 0,5 4 0,-4-3 0,5 9 0,-6-4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0 404 24575,'11'-19'0,"3"-5"0,20-19 0,-18 19 0,17-30 0,-24 27 0,10-14 0,0 1 0,-4 6 0,-2 3 0,-2 12 0,-5 1 0,0 6 0,5 1 0,-5 4 0,0 7 0,-1 7 0,-5 4 0,0 1 0,0-1 0,0 6 0,0 9 0,6 8 0,2 6 0,5 0 0,6 0 0,-4 0 0,4-6 0,-6-2 0,-1-14 0,-5 0 0,3-7 0,-9 1 0,4-1 0,-5-5 0,0-1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1830 24575,'0'-49'0,"0"7"0,0-22 0,0 3 0,0-7 0,0-7 0,0 22 0,0-11 0,0 22 0,0-6 0,0 20 0,0-2 0,0 11 0,0 0 0,0-5 0,0 5 0,0-6 0,0-6 0,0 4 0,0-12 0,0 13 0,0 0 0,0 8 0,0 7 0,0-1 0,0 1 0,0-1 0,0 0 0,0 1 0,0-1 0,0 1 0,5-1 0,2 0 0,4 1 0,1-1 0,-1 1 0,0 4 0,6-3 0,24 3 0,-18 1 0,23 0 0,-34 6 0,12 0 0,-11 0 0,10-6 0,-10 5 0,10-10 0,-10 4 0,16-10 0,-15 4 0,14-5 0,-15 7 0,4-1 0,-5 0 0,-1 0 0,-4 1 0,3-7 0,-8-1 0,3-6 0,-5-6 0,7-11 0,-6-8 0,6-7 0,-7-1 0,0 0 0,0 8 0,0 2 0,0 15 0,0 1 0,0 13 0,0 1 0,0 7 0,0-1 0,0 0 0,0 1 0,0 4 0,0 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1 433 24575,'0'-48'0,"6"6"0,1-6 0,12 7 0,-4 1 0,10-1 0,-3-7 0,-7 19 0,9-9 0,-21 19 0,13 0 0,-10 1 0,1 17 0,-2 2 0,-5 11 0,0-1 0,0 0 0,0 1 0,0-1 0,6 14 0,1-5 0,0 12 0,4-7 0,-4 6 0,0-4 0,5 5 0,-5-8 0,0-5 0,4 4 0,-10-10 0,4 5 0,1-7 0,0-4 0,5 3 0,1-4 0,0 11 0,-1-4 0,1 11 0,0-11 0,0 4 0,-1-6 0,1 1 0,-1-1 0,-4 1 0,-2-6 0,-5-1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1911 24575,'0'-25'0,"0"-2"0,0-13 0,0-1 0,0-7 0,0-2 0,0-8 0,0 8 0,0-6 0,0 6 0,0 0 0,0 2 0,0 15 0,0 1 0,0 13 0,0 1 0,0 7 0,0-1 0,0-5 0,0-2 0,0-6 0,0-7 0,0-1 0,0-8 0,0 1 0,6 6 0,1-4 0,6 4 0,0 1 0,0 1 0,-1 7 0,6 0 0,1 0 0,6 6 0,0-5 0,0 5 0,0-1 0,-1-3 0,1 3 0,-6 1 0,4-4 0,-9 4 0,9-6 0,-9 0 0,4 0 0,0 0 0,-4-7 0,4 5 0,-6 2 0,1 1 0,-7 5 0,5-6 0,-9 0 0,3 0 0,-5 0 0,0 6 0,0 2 0,0-1 0,0 5 0,0-4 0,0 5 0,0-5 0,0-2 0,0 0 0,0-5 0,0 5 0,0 0 0,0 2 0,-5 5 0,4 0 0,-5 1 0,6 4 0,0 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0 384 24575,'0'-25'0,"0"6"0,0 2 0,0 5 0,0 1 0,0-7 0,11 5 0,-8-5 0,13 6 0,-15 0 0,10 6 0,-5 1 0,5 5 0,1 0 0,-1-5 0,1-2 0,-1 1 0,-5-5 0,0 5 0,-1-6 0,-4 1 0,9-1 0,-9 1 0,10-1 0,-5 1 0,0-1 0,-1 0 0,0 1 0,2-1 0,4 1 0,1-1 0,-1 1 0,0-1 0,1 6 0,-1 0 0,-4 1 0,3 4 0,-9 1 0,4 6 0,-5 12 0,0 0 0,0 7 0,0-6 0,0 4 0,0-10 0,0 5 0,0-7 0,0 1 0,0 5 0,6 9 0,1 0 0,7 21 0,-1-12 0,1 13 0,6 0 0,0-18 0,2 14 0,1-23 0,-9 11 0,4-13 0,-6-2 0,-1-5 0,-5-1 0,0 1 0,-6-6 0,0-1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1936 24575,'0'-40'0,"0"-17"0,-7-3 0,5-9 0,-5-6 0,-8-13 0,11 15 0,-11-22 0,15 26 0,0-8 0,0 9 0,0 2 0,0 8 0,0 15 0,0-11 0,0 18 0,0-5 0,0 9 0,0 7 0,0-7 0,0 6 0,5-6 0,2 13 0,5-4 0,0 9 0,-1-3 0,-4 5 0,3 6 0,-9-4 0,9 3 0,-3-4 0,4-1 0,7 0 0,0-6 0,7 5 0,7-12 0,-6 11 0,13-5 0,-13 6 0,6 0 0,-7 1 0,0 5 0,0-5 0,-1 5 0,-5-5 0,-1 0 0,-7 1 0,0-1 0,1 1 0,-1-1 0,1 0 0,-1 1 0,-4-7 0,-2 5 0,-5-4 0,0-1 0,0 5 0,0-10 0,0 4 0,0-6 0,0 0 0,0-7 0,0 5 0,0 2 0,-5 2 0,-2 10 0,1-4 0,1 6 0,5 4 0,0 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1 739 24575,'12'-25'0,"0"6"0,7-11 0,0 15 0,-4-22 0,8 9 0,-14-13 0,17-7 0,-12 13 0,13-19 0,-12 10 0,12-6 0,-5-5 0,-1 12 0,5-5 0,-11 8 0,4 6 0,-6 2 0,-1 13 0,-1 2 0,1 5 0,-6 1 0,-1 9 0,-5 4 0,0 9 0,0 0 0,0 1 0,0-1 0,0 1 0,0-1 0,0 1 0,0-1 0,0 1 0,0 5 0,0 2 0,0 6 0,0-1 0,0-5 0,-5-1 0,4-7 0,-4 1 0,5-1 0,0 6 0,0 17 0,0-6 0,0 18 0,0-12 0,0 6 0,0 0 0,6 1 0,1-1 0,6 0 0,0-7 0,-5-1 0,3-7 0,-10-6 0,5-2 0,-6-5 0,0-1 0,0 0 0,5 1 0,1 5 0,7 9 0,0 7 0,0 1 0,0-3 0,-1-6 0,0 0 0,0-6 0,0-2 0,-5-5 0,3-6 0,-9 4 0,4-9 0,-5 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7.32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4774 957 24575,'-11'0'0,"-22"0"0,-4 0 0,-20 0 0,7 0 0,-6 0 0,13 0 0,-5 0 0,8 0 0,-8-7 0,6 0 0,-7-7 0,1 0 0,6 0 0,1 6 0,2-4 0,12 11 0,-4-5 0,6 6 0,0 0 0,0 0 0,6 0 0,-5 0 0,5 0 0,-6 0 0,0 0 0,-6 0 0,4-6 0,-12-1 0,13 0 0,-13-5 0,12 5 0,-4-6 0,6 6 0,0-4 0,0 9 0,6-3 0,-5 5 0,5 0 0,-6 0 0,0 0 0,0 0 0,1 0 0,-8 0 0,-2 0 0,1 0 0,-6 0 0,-6 0 0,9 0 0,-14 0 0,17 0 0,-7 0 0,-1 0 0,1 0 0,-8-7 0,5-6 0,-5-3 0,8-3 0,0 11 0,6-3 0,-5 3 0,13 1 0,-6-4 0,7 9 0,6-3 0,-5 5 0,5 0 0,0 0 0,2 0 0,-6-6 0,3 5 0,-4-5 0,0 6 0,5 0 0,-6-6 0,1 5 0,-1-10 0,0 10 0,-7-5 0,5 0 0,-11 5 0,11-10 0,-12 9 0,13-9 0,-13 10 0,12-5 0,-11 6 0,11 0 0,-12 0 0,-5 0 0,7 0 0,-6 0 0,19 0 0,-8 0 0,5 0 0,-12 0 0,13 0 0,-6 0 0,0 0 0,-1 0 0,-8 0 0,1-6 0,-1-1 0,1-1 0,0-10 0,-1 9 0,-7-10 0,6 11 0,-6-4 0,7 4 0,8-5 0,-6 6 0,6-5 0,-1 10 0,-4-10 0,11 11 0,-12-11 0,13 10 0,-6-9 0,0 9 0,5-3 0,-4 5 0,6-6 0,0 5 0,-7-11 0,-13 5 0,9-6 0,-14-1 0,24 2 0,-13-2 0,12 7 0,-5-4 0,8 4 0,-1-6 0,6 1 0,-5 5 0,5-4 0,0 5 0,-4-1 0,10-3 0,-5 9 0,7-10 0,-7 10 0,5-9 0,-5 3 0,2-4 0,3 4 0,-4-3 0,6 9 0,-1-4 0,0 5 0,1 0 0,-1 0 0,1 0 0,-1 0 0,6-6 0,-5 5 0,5-4 0,-1 10 0,2 1 0,10 6 0,2 5 0,5 2 0,1 6 0,-1 0 0,0-6 0,0 4 0,0-10 0,0 10 0,0-10 0,0 4 0,-1-5 0,0-1 0,1-4 0,-1-2 0,1-5 0,-6 5 0,-1 1 0,0 0 0,-9 0 0,3-18 0,-11 5 0,0-11 0,5 6 0,-3-5 0,3 4 0,-5-5 0,0 1 0,1 4 0,4-11 0,-4 11 0,5-4 0,0-1 0,-5 5 0,5-4 0,-1 5 0,2-5 0,0 9 0,4-9 0,-4 11 0,-1 0 0,5-5 0,-4-1 0,10 4 0,1-8 0,12 14 0,1-8 0,6 8 0,-1-9 0,-5 10 0,5-10 0,-12 9 0,12-3 0,-11 0 0,4 3 0,-5-3 0,5 0 0,-4 3 0,4-9 0,1 10 0,-6-4 0,6 0 0,-1 4 0,-4-10 0,5 10 0,-7-4 0,0 5 0,1-5 0,-1 3 0,1-3 0,-6 0 0,4 4 0,-8-4 0,3 5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5942 1115 24575,'-17'0'0,"-9"0"0,-24 0 0,-2 0 0,-33 0 0,23 0 0,-32 0 0,32 0 0,-31-14 0,45 10 0,-33-31 0,36 17 0,-23-26 0,10 19 0,6-9 0,4 19 0,7-5 0,1 7 0,0-1 0,6 1 0,2 6 0,7 1 0,0 6 0,6 0 0,-4 0 0,4-5 0,-6 3 0,-7-9 0,6 9 0,-13-10 0,5 5 0,-6-7 0,0 1 0,-1-1 0,1 7 0,0-5 0,-1 4 0,8 1 0,-6 1 0,5 6 0,-6-6 0,7 4 0,-6-4 0,12 6 0,-5 0 0,2 0 0,10 0 0,-8 0 0,14 0 0,-9 0 0,4 0 0,0 0 0,-4 0 0,4 0 0,0 0 0,-5 0 0,11 0 0,-5 0 0,1 0 0,4 0 0,-5 0 0,1 0 0,4 0 0,-11 0 0,5 0 0,0 0 0,-4 0 0,-7 0 0,2 0 0,-8 0 0,11-5 0,0 3 0,0-3 0,6 5 0,-4-6 0,4 5 0,-6-5 0,6 1 0,-5 4 0,11-5 0,-10 1 0,10 4 0,-11-11 0,5 11 0,-6-10 0,-11 4 0,2-6 0,-4 6 0,6-5 0,7 11 0,0-5 0,6 6 0,-4 0 0,4 0 0,0 0 0,-5 0 0,5 0 0,0 0 0,-4 0 0,-3 0 0,-1 0 0,-4 0 0,6-5 0,-11 3 0,1-3 0,-3 5 0,7 0 0,6 0 0,-7 0 0,5 0 0,-5 0 0,7 0 0,0 0 0,1 0 0,-8 0 0,5 0 0,-5 0 0,7 0 0,-6 0 0,-14 0 0,9 0 0,-14 0 0,23 0 0,-5 0 0,1 0 0,4 0 0,-12 0 0,13 0 0,-13-6 0,12 4 0,-4-9 0,6 9 0,0-3 0,0-1 0,0 5 0,-7-5 0,5 1 0,-11 3 0,11-9 0,-12 10 0,6-5 0,-8 6 0,1 0 0,7 0 0,-6 0 0,-13 0 0,8 0 0,-8-5 0,13 3 0,13-3 0,-13-1 0,12 4 0,-4-4 0,6 0 0,0 5 0,0-10 0,0 4 0,0 0 0,0-4 0,0 4 0,0 0 0,-11-4 0,8 4 0,-8-6 0,11 6 0,0-4 0,1 4 0,-8-6 0,5 1 0,-5-1 0,7 6 0,-6-5 0,4 5 0,-5-6 0,0-6 0,6 5 0,-6-5 0,-11 1 0,13 3 0,-6-3 0,12 6 0,11 0 0,-4 0 0,5 6 0,0-4 0,-5 8 0,4-8 0,-5 9 0,7-4 0,-7-1 0,5 5 0,-4-5 0,5 1 0,-6 4 0,5-5 0,-4 6 0,5 0 0,1 0 0,4-5 0,-3 4 0,9-9 0,-4 13 0,10 4 0,1 5 0,5 5 0,7 0 0,1 2 0,0 6 0,-1 0 0,-6-6 0,0 4 0,0-10 0,0 4 0,-1-5 0,-5-1 0,-1 1 0,1-6 0,-5-6 0,4-6 0,-10-6 0,4 0 0,-10-5 0,4 4 0,-5-5 0,1 7 0,4-1 0,-3 1 0,4-1 0,-1 0 0,2 1 0,0-1 0,4-5 0,-5 4 0,1-11 0,3 11 0,-3-10 0,0 10 0,3-5 0,-8 7 0,9-1 0,-9 6 0,8-5 0,-8 10 0,9-9 0,13 8 0,4-3 0,22 5 0,-4 0 0,6 0 0,0 0 0,1 0 0,-8 0 0,-1 0 0,-8 0 0,-5 0 0,-1 0 0,-7 0 0,0 0 0,1 0 0,-1 0 0,1 0 0,-1 5 0,-4-3 0,-2 3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1176 2480 24575,'-6'-25'0,"-6"1"0,-2-8 0,-5-2 0,0 1 0,0 6 0,-7-3 0,7 20 0,0-19 0,7 21 0,0-10 0,-5 12 0,3-10 0,-4 13 0,6-19 0,-6 14 0,-1-11 0,-1 1 0,-3-1 0,3-6 0,-4 0 0,-1 0 0,5-7 0,-4 11 0,3-16 0,2 16 0,-1-18 0,8 18 0,-1-9 0,2 17 0,-1-4 0,0 5 0,6 0 0,-5 1 0,5-1 0,-6 1 0,1-1 0,-1-5 0,0 3 0,0-9 0,-1 4 0,1-6 0,-1-7 0,-6-19 0,10 6 0,-9-13 0,11 24 0,-7-5 0,1 6 0,6-1 0,-5 3 0,5 6 0,-5 6 0,5-5 0,-3 11 0,3-10 0,-5 4 0,0-6 0,-1 0 0,1 6 0,-1-5 0,1 5 0,0-6 0,5 0 0,-4 6 0,10 2 0,-10-1 0,10-1 0,-10 0 0,10-4 0,-10 4 0,10-6 0,-5 0 0,0-7 0,5-1 0,-11-19 0,11 16 0,-10-1 0,10 14 0,-5 10 0,1-5 0,4 6 0,-4 1 0,-1-7 0,5 5 0,-5-10 0,1 10 0,4-11 0,-4 5 0,0 0 0,3-4 0,-3 10 0,5-11 0,0 11 0,-5-4 0,4 5 0,-4 1 0,5-1 0,0 0 0,0 1 0,-6 4 0,5-3 0,-4 4 0,5-6 0,0 1 0,0-1 0,0 0 0,0 1 0,-5 4 0,4-3 0,-5 14 0,6 2 0,0 7 0,0 9 0,-5-9 0,4 11 0,-10-5 0,5-1 0,-7 6 0,7-11 0,-5 10 0,9-10 0,-9 4 0,10-5 0,-4-1 0,5 1 0,0-1 0,0 0 0,0 7 0,-5-5 0,4 10 0,-5-10 0,6 4 0,0-5 0,-5-1 0,4 1 0,-4-1 0,5-10 0,0-13 0,0-2 0,0-15 0,0 3 0,0-1 0,0-4 0,0-1 0,0-2 0,6-6 0,1 0 0,1-1 0,4-7 0,-5 13 0,1-12 0,-3 27 0,0-5 0,-3 14 0,3-1 0,-5 0 0,0 1 0,5 4 0,-4 7 0,15 7 0,-7 11 0,14 1 0,-10 0 0,11-1 0,-11-1 0,10-3 0,-9 9 0,4-9 0,-6 3 0,-1-6 0,0 1 0,-4-1 0,3 1 0,-9-1 0,9-4 0,-8 3 0,8-4 0,-4 6 0,6-1 0,-1 0 0,1 7 0,-1-5 0,2 10 0,-2-10 0,1 4 0,0-10 0,-6 3 0,-1-4 0,-5 6 0,0 38 0,0-34 0,0 27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826 2952 24575,'-12'-5'0,"-5"4"0,3-16 0,-10-3 0,4-7 0,-1-12 0,-3 6 0,8-15 0,-9 5 0,15-12 0,-13 19 0,14-18 0,-3 19 0,-1-14 0,6 22 0,0-3 0,-9 16 0,13-9 0,-13 3 0,9-5 0,-12-7 0,5 6 0,-12-13 0,12 6 0,-12-8 0,12 8 0,-6-6 0,8 12 0,-2-11 0,2 11 0,4-12 0,-3 13 0,4-6 0,-6 0 0,1 5 0,-1-4 0,0 6 0,1 0 0,5 6 0,-4 1 0,4 7 0,1-1 0,1 0 0,0 6 0,3-4 0,-8 8 0,9-8 0,-10-2 0,4-7 0,-5-6 0,-7-18 0,5 7 0,-5-16 0,5 12 0,6 6 0,2-4 0,1 17 0,4-3 0,-4 12 0,5 0 0,-5 1 0,3-1 0,-3 1 0,5-1 0,-6-12 0,5 3 0,-12-43 0,5 16 0,0-28 0,-4 26 0,10 2 0,-4 15 0,0-6 0,5 18 0,-5-9 0,6 17 0,0-5 0,0 7 0,0-1 0,0 1 0,0-14 0,-6-2 0,4-14 0,-4-7 0,6 6 0,0-14 0,0 21 0,0-12 0,0 27 0,0-11 0,0 18 0,0-4 0,0 5 0,0 1 0,0-1 0,0 0 0,0-5 0,0-9 0,0-7 0,0-8 0,0 1 0,0 6 0,0 2 0,0 8 0,0 5 0,0 1 0,0 6 0,0 11 0,0 7 0,0 2 0,0 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1 444 24575,'0'-17'0,"0"-2"0,0-6 0,0 0 0,0-7 0,0 5 0,0-11 0,0 11 0,11-5 0,-3 7 0,10 0 0,0 0 0,-5 6 0,-1-4 0,5 9 0,-10 2 0,6 1 0,-3 5 0,-9-6 0,9 1 0,-8-1 0,8 6 0,-4 6 0,6 6 0,5 6 0,2 0 0,6 6 0,-1-5 0,1 11 0,0-10 0,0 9 0,-6-10 0,-2 11 0,-5-11 0,0 4 0,-6-5 0,-1-1 0,0-5 0,2 4 0,5 3 0,-1 0 0,1 10 0,0-10 0,0 10 0,0-4 0,1 6 0,-1 0 0,0 0 0,-5-12 0,-1-2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3:58.5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0T03:09:32.0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00.3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01.64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02.92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04.51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05.7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12.2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4.30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13.39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4:15.3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16.75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18.7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1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5.14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0.1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52.73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8:04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7.5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8.3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9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0.2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1.3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0.44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2.1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3.3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5.4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5.5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5.8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6.5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46.7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4.2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4.9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5.8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1.5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7.1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7:59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8:01.1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8:09.5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6.7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4.7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5.8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7.7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19.7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6.2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0.8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2.0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3.6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4.8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6.7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28.6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31.5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9:35.0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0:56:07.0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1:00:11.6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849BA-D200-2D40-AB20-D276316B1845}" type="datetimeFigureOut">
              <a:rPr lang="en-US" smtClean="0"/>
              <a:t>5/23/25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BC1D-5AC5-5045-A82E-DD249FFE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6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38C08-8675-AF41-B682-67A1C33C2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13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7B14-2C10-D041-9530-0800A8F87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944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659E2-B202-3347-B8BD-78194128B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14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3E1B-E507-234F-8332-C7F185381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329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179D1-3EE2-5B44-8FCA-B437CC721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294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E4808-D2FA-2C49-B06E-1E8B5D543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541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6F2F8-DFFA-9248-9ED6-4193B5695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39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2F7D5-A124-7E46-9755-BAB15F637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68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E04C2-D942-E047-BE76-9E89FEFC6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805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405B1-7C44-D94A-9BB9-D1CDD8C74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08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A299D-1D47-AD42-B688-4AFA75F54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54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CFF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4A4D1F0A-54D7-4F4F-906A-97F4136CD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Times New Roman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826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.xml"/><Relationship Id="rId21" Type="http://schemas.openxmlformats.org/officeDocument/2006/relationships/customXml" Target="../ink/ink17.xml"/><Relationship Id="rId42" Type="http://schemas.openxmlformats.org/officeDocument/2006/relationships/customXml" Target="../ink/ink38.xml"/><Relationship Id="rId47" Type="http://schemas.openxmlformats.org/officeDocument/2006/relationships/customXml" Target="../ink/ink43.xml"/><Relationship Id="rId63" Type="http://schemas.openxmlformats.org/officeDocument/2006/relationships/customXml" Target="../ink/ink58.xml"/><Relationship Id="rId68" Type="http://schemas.openxmlformats.org/officeDocument/2006/relationships/customXml" Target="../ink/ink63.xml"/><Relationship Id="rId84" Type="http://schemas.openxmlformats.org/officeDocument/2006/relationships/customXml" Target="../ink/ink79.xml"/><Relationship Id="rId89" Type="http://schemas.openxmlformats.org/officeDocument/2006/relationships/customXml" Target="../ink/ink84.xml"/><Relationship Id="rId16" Type="http://schemas.openxmlformats.org/officeDocument/2006/relationships/customXml" Target="../ink/ink13.xml"/><Relationship Id="rId107" Type="http://schemas.openxmlformats.org/officeDocument/2006/relationships/image" Target="NULL"/><Relationship Id="rId11" Type="http://schemas.openxmlformats.org/officeDocument/2006/relationships/customXml" Target="../ink/ink8.xml"/><Relationship Id="rId32" Type="http://schemas.openxmlformats.org/officeDocument/2006/relationships/customXml" Target="../ink/ink28.xml"/><Relationship Id="rId37" Type="http://schemas.openxmlformats.org/officeDocument/2006/relationships/customXml" Target="../ink/ink33.xml"/><Relationship Id="rId53" Type="http://schemas.openxmlformats.org/officeDocument/2006/relationships/customXml" Target="../ink/ink49.xml"/><Relationship Id="rId58" Type="http://schemas.openxmlformats.org/officeDocument/2006/relationships/customXml" Target="../ink/ink54.xml"/><Relationship Id="rId74" Type="http://schemas.openxmlformats.org/officeDocument/2006/relationships/customXml" Target="../ink/ink69.xml"/><Relationship Id="rId79" Type="http://schemas.openxmlformats.org/officeDocument/2006/relationships/customXml" Target="../ink/ink74.xml"/><Relationship Id="rId102" Type="http://schemas.openxmlformats.org/officeDocument/2006/relationships/customXml" Target="../ink/ink97.xml"/><Relationship Id="rId5" Type="http://schemas.openxmlformats.org/officeDocument/2006/relationships/customXml" Target="../ink/ink2.xml"/><Relationship Id="rId90" Type="http://schemas.openxmlformats.org/officeDocument/2006/relationships/customXml" Target="../ink/ink85.xml"/><Relationship Id="rId95" Type="http://schemas.openxmlformats.org/officeDocument/2006/relationships/customXml" Target="../ink/ink90.xml"/><Relationship Id="rId22" Type="http://schemas.openxmlformats.org/officeDocument/2006/relationships/customXml" Target="../ink/ink18.xml"/><Relationship Id="rId27" Type="http://schemas.openxmlformats.org/officeDocument/2006/relationships/customXml" Target="../ink/ink23.xml"/><Relationship Id="rId43" Type="http://schemas.openxmlformats.org/officeDocument/2006/relationships/customXml" Target="../ink/ink39.xml"/><Relationship Id="rId48" Type="http://schemas.openxmlformats.org/officeDocument/2006/relationships/customXml" Target="../ink/ink44.xml"/><Relationship Id="rId64" Type="http://schemas.openxmlformats.org/officeDocument/2006/relationships/customXml" Target="../ink/ink59.xml"/><Relationship Id="rId69" Type="http://schemas.openxmlformats.org/officeDocument/2006/relationships/customXml" Target="../ink/ink64.xml"/><Relationship Id="rId80" Type="http://schemas.openxmlformats.org/officeDocument/2006/relationships/customXml" Target="../ink/ink75.xml"/><Relationship Id="rId85" Type="http://schemas.openxmlformats.org/officeDocument/2006/relationships/customXml" Target="../ink/ink80.xml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33" Type="http://schemas.openxmlformats.org/officeDocument/2006/relationships/customXml" Target="../ink/ink29.xml"/><Relationship Id="rId38" Type="http://schemas.openxmlformats.org/officeDocument/2006/relationships/customXml" Target="../ink/ink34.xml"/><Relationship Id="rId59" Type="http://schemas.openxmlformats.org/officeDocument/2006/relationships/image" Target="NULL"/><Relationship Id="rId103" Type="http://schemas.openxmlformats.org/officeDocument/2006/relationships/customXml" Target="../ink/ink98.xml"/><Relationship Id="rId20" Type="http://schemas.openxmlformats.org/officeDocument/2006/relationships/customXml" Target="../ink/ink16.xml"/><Relationship Id="rId41" Type="http://schemas.openxmlformats.org/officeDocument/2006/relationships/customXml" Target="../ink/ink37.xml"/><Relationship Id="rId54" Type="http://schemas.openxmlformats.org/officeDocument/2006/relationships/customXml" Target="../ink/ink50.xml"/><Relationship Id="rId62" Type="http://schemas.openxmlformats.org/officeDocument/2006/relationships/customXml" Target="../ink/ink57.xml"/><Relationship Id="rId70" Type="http://schemas.openxmlformats.org/officeDocument/2006/relationships/customXml" Target="../ink/ink65.xml"/><Relationship Id="rId75" Type="http://schemas.openxmlformats.org/officeDocument/2006/relationships/customXml" Target="../ink/ink70.xml"/><Relationship Id="rId83" Type="http://schemas.openxmlformats.org/officeDocument/2006/relationships/customXml" Target="../ink/ink78.xml"/><Relationship Id="rId88" Type="http://schemas.openxmlformats.org/officeDocument/2006/relationships/customXml" Target="../ink/ink83.xml"/><Relationship Id="rId91" Type="http://schemas.openxmlformats.org/officeDocument/2006/relationships/customXml" Target="../ink/ink86.xml"/><Relationship Id="rId96" Type="http://schemas.openxmlformats.org/officeDocument/2006/relationships/customXml" Target="../ink/ink9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customXml" Target="../ink/ink12.xml"/><Relationship Id="rId23" Type="http://schemas.openxmlformats.org/officeDocument/2006/relationships/customXml" Target="../ink/ink19.xml"/><Relationship Id="rId28" Type="http://schemas.openxmlformats.org/officeDocument/2006/relationships/customXml" Target="../ink/ink24.xml"/><Relationship Id="rId36" Type="http://schemas.openxmlformats.org/officeDocument/2006/relationships/customXml" Target="../ink/ink32.xml"/><Relationship Id="rId49" Type="http://schemas.openxmlformats.org/officeDocument/2006/relationships/customXml" Target="../ink/ink45.xml"/><Relationship Id="rId57" Type="http://schemas.openxmlformats.org/officeDocument/2006/relationships/customXml" Target="../ink/ink53.xml"/><Relationship Id="rId106" Type="http://schemas.openxmlformats.org/officeDocument/2006/relationships/customXml" Target="../ink/ink101.xml"/><Relationship Id="rId10" Type="http://schemas.openxmlformats.org/officeDocument/2006/relationships/customXml" Target="../ink/ink7.xml"/><Relationship Id="rId31" Type="http://schemas.openxmlformats.org/officeDocument/2006/relationships/customXml" Target="../ink/ink27.xml"/><Relationship Id="rId44" Type="http://schemas.openxmlformats.org/officeDocument/2006/relationships/customXml" Target="../ink/ink40.xml"/><Relationship Id="rId52" Type="http://schemas.openxmlformats.org/officeDocument/2006/relationships/customXml" Target="../ink/ink48.xml"/><Relationship Id="rId60" Type="http://schemas.openxmlformats.org/officeDocument/2006/relationships/customXml" Target="../ink/ink55.xml"/><Relationship Id="rId65" Type="http://schemas.openxmlformats.org/officeDocument/2006/relationships/customXml" Target="../ink/ink60.xml"/><Relationship Id="rId73" Type="http://schemas.openxmlformats.org/officeDocument/2006/relationships/customXml" Target="../ink/ink68.xml"/><Relationship Id="rId78" Type="http://schemas.openxmlformats.org/officeDocument/2006/relationships/customXml" Target="../ink/ink73.xml"/><Relationship Id="rId81" Type="http://schemas.openxmlformats.org/officeDocument/2006/relationships/customXml" Target="../ink/ink76.xml"/><Relationship Id="rId86" Type="http://schemas.openxmlformats.org/officeDocument/2006/relationships/customXml" Target="../ink/ink81.xml"/><Relationship Id="rId94" Type="http://schemas.openxmlformats.org/officeDocument/2006/relationships/customXml" Target="../ink/ink89.xml"/><Relationship Id="rId99" Type="http://schemas.openxmlformats.org/officeDocument/2006/relationships/customXml" Target="../ink/ink94.xml"/><Relationship Id="rId101" Type="http://schemas.openxmlformats.org/officeDocument/2006/relationships/customXml" Target="../ink/ink96.xml"/><Relationship Id="rId4" Type="http://schemas.openxmlformats.org/officeDocument/2006/relationships/image" Target="NULL"/><Relationship Id="rId9" Type="http://schemas.openxmlformats.org/officeDocument/2006/relationships/customXml" Target="../ink/ink6.xml"/><Relationship Id="rId13" Type="http://schemas.openxmlformats.org/officeDocument/2006/relationships/customXml" Target="../ink/ink10.xml"/><Relationship Id="rId18" Type="http://schemas.openxmlformats.org/officeDocument/2006/relationships/image" Target="NULL"/><Relationship Id="rId39" Type="http://schemas.openxmlformats.org/officeDocument/2006/relationships/customXml" Target="../ink/ink35.xml"/><Relationship Id="rId34" Type="http://schemas.openxmlformats.org/officeDocument/2006/relationships/customXml" Target="../ink/ink30.xml"/><Relationship Id="rId50" Type="http://schemas.openxmlformats.org/officeDocument/2006/relationships/customXml" Target="../ink/ink46.xml"/><Relationship Id="rId55" Type="http://schemas.openxmlformats.org/officeDocument/2006/relationships/customXml" Target="../ink/ink51.xml"/><Relationship Id="rId76" Type="http://schemas.openxmlformats.org/officeDocument/2006/relationships/customXml" Target="../ink/ink71.xml"/><Relationship Id="rId97" Type="http://schemas.openxmlformats.org/officeDocument/2006/relationships/customXml" Target="../ink/ink92.xml"/><Relationship Id="rId104" Type="http://schemas.openxmlformats.org/officeDocument/2006/relationships/customXml" Target="../ink/ink99.xml"/><Relationship Id="rId7" Type="http://schemas.openxmlformats.org/officeDocument/2006/relationships/customXml" Target="../ink/ink4.xml"/><Relationship Id="rId71" Type="http://schemas.openxmlformats.org/officeDocument/2006/relationships/customXml" Target="../ink/ink66.xml"/><Relationship Id="rId92" Type="http://schemas.openxmlformats.org/officeDocument/2006/relationships/customXml" Target="../ink/ink87.xml"/><Relationship Id="rId2" Type="http://schemas.openxmlformats.org/officeDocument/2006/relationships/image" Target="../media/image30.png"/><Relationship Id="rId29" Type="http://schemas.openxmlformats.org/officeDocument/2006/relationships/customXml" Target="../ink/ink25.xml"/><Relationship Id="rId24" Type="http://schemas.openxmlformats.org/officeDocument/2006/relationships/customXml" Target="../ink/ink20.xml"/><Relationship Id="rId40" Type="http://schemas.openxmlformats.org/officeDocument/2006/relationships/customXml" Target="../ink/ink36.xml"/><Relationship Id="rId45" Type="http://schemas.openxmlformats.org/officeDocument/2006/relationships/customXml" Target="../ink/ink41.xml"/><Relationship Id="rId66" Type="http://schemas.openxmlformats.org/officeDocument/2006/relationships/customXml" Target="../ink/ink61.xml"/><Relationship Id="rId87" Type="http://schemas.openxmlformats.org/officeDocument/2006/relationships/customXml" Target="../ink/ink82.xml"/><Relationship Id="rId61" Type="http://schemas.openxmlformats.org/officeDocument/2006/relationships/customXml" Target="../ink/ink56.xml"/><Relationship Id="rId82" Type="http://schemas.openxmlformats.org/officeDocument/2006/relationships/customXml" Target="../ink/ink77.xml"/><Relationship Id="rId19" Type="http://schemas.openxmlformats.org/officeDocument/2006/relationships/customXml" Target="../ink/ink15.xml"/><Relationship Id="rId14" Type="http://schemas.openxmlformats.org/officeDocument/2006/relationships/customXml" Target="../ink/ink11.xml"/><Relationship Id="rId30" Type="http://schemas.openxmlformats.org/officeDocument/2006/relationships/customXml" Target="../ink/ink26.xml"/><Relationship Id="rId35" Type="http://schemas.openxmlformats.org/officeDocument/2006/relationships/customXml" Target="../ink/ink31.xml"/><Relationship Id="rId56" Type="http://schemas.openxmlformats.org/officeDocument/2006/relationships/customXml" Target="../ink/ink52.xml"/><Relationship Id="rId77" Type="http://schemas.openxmlformats.org/officeDocument/2006/relationships/customXml" Target="../ink/ink72.xml"/><Relationship Id="rId100" Type="http://schemas.openxmlformats.org/officeDocument/2006/relationships/customXml" Target="../ink/ink95.xml"/><Relationship Id="rId105" Type="http://schemas.openxmlformats.org/officeDocument/2006/relationships/customXml" Target="../ink/ink100.xml"/><Relationship Id="rId8" Type="http://schemas.openxmlformats.org/officeDocument/2006/relationships/customXml" Target="../ink/ink5.xml"/><Relationship Id="rId51" Type="http://schemas.openxmlformats.org/officeDocument/2006/relationships/customXml" Target="../ink/ink47.xml"/><Relationship Id="rId72" Type="http://schemas.openxmlformats.org/officeDocument/2006/relationships/customXml" Target="../ink/ink67.xml"/><Relationship Id="rId93" Type="http://schemas.openxmlformats.org/officeDocument/2006/relationships/customXml" Target="../ink/ink88.xml"/><Relationship Id="rId98" Type="http://schemas.openxmlformats.org/officeDocument/2006/relationships/customXml" Target="../ink/ink93.xml"/><Relationship Id="rId3" Type="http://schemas.openxmlformats.org/officeDocument/2006/relationships/customXml" Target="../ink/ink1.xml"/><Relationship Id="rId25" Type="http://schemas.openxmlformats.org/officeDocument/2006/relationships/customXml" Target="../ink/ink21.xml"/><Relationship Id="rId46" Type="http://schemas.openxmlformats.org/officeDocument/2006/relationships/customXml" Target="../ink/ink42.xml"/><Relationship Id="rId67" Type="http://schemas.openxmlformats.org/officeDocument/2006/relationships/customXml" Target="../ink/ink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NULL"/><Relationship Id="rId84" Type="http://schemas.openxmlformats.org/officeDocument/2006/relationships/customXml" Target="../ink/ink110.xml"/><Relationship Id="rId138" Type="http://schemas.openxmlformats.org/officeDocument/2006/relationships/customXml" Target="../ink/ink145.xml"/><Relationship Id="rId159" Type="http://schemas.openxmlformats.org/officeDocument/2006/relationships/customXml" Target="../ink/ink166.xml"/><Relationship Id="rId21" Type="http://schemas.openxmlformats.org/officeDocument/2006/relationships/image" Target="NULL"/><Relationship Id="rId170" Type="http://schemas.openxmlformats.org/officeDocument/2006/relationships/customXml" Target="../ink/ink175.xml"/><Relationship Id="rId191" Type="http://schemas.openxmlformats.org/officeDocument/2006/relationships/customXml" Target="../ink/ink189.xml"/><Relationship Id="rId205" Type="http://schemas.openxmlformats.org/officeDocument/2006/relationships/customXml" Target="../ink/ink201.xml"/><Relationship Id="rId226" Type="http://schemas.openxmlformats.org/officeDocument/2006/relationships/customXml" Target="../ink/ink222.xml"/><Relationship Id="rId107" Type="http://schemas.openxmlformats.org/officeDocument/2006/relationships/image" Target="NULL"/><Relationship Id="rId74" Type="http://schemas.openxmlformats.org/officeDocument/2006/relationships/customXml" Target="../ink/ink105.xml"/><Relationship Id="rId128" Type="http://schemas.openxmlformats.org/officeDocument/2006/relationships/customXml" Target="../ink/ink135.xml"/><Relationship Id="rId149" Type="http://schemas.openxmlformats.org/officeDocument/2006/relationships/customXml" Target="../ink/ink156.xml"/><Relationship Id="rId11" Type="http://schemas.openxmlformats.org/officeDocument/2006/relationships/image" Target="NULL"/><Relationship Id="rId53" Type="http://schemas.openxmlformats.org/officeDocument/2006/relationships/image" Target="NULL"/><Relationship Id="rId95" Type="http://schemas.openxmlformats.org/officeDocument/2006/relationships/image" Target="NULL"/><Relationship Id="rId160" Type="http://schemas.openxmlformats.org/officeDocument/2006/relationships/customXml" Target="../ink/ink167.xml"/><Relationship Id="rId181" Type="http://schemas.openxmlformats.org/officeDocument/2006/relationships/customXml" Target="../ink/ink181.xml"/><Relationship Id="rId5" Type="http://schemas.openxmlformats.org/officeDocument/2006/relationships/image" Target="NULL"/><Relationship Id="rId216" Type="http://schemas.openxmlformats.org/officeDocument/2006/relationships/customXml" Target="../ink/ink212.xml"/><Relationship Id="rId237" Type="http://schemas.openxmlformats.org/officeDocument/2006/relationships/customXml" Target="../ink/ink233.xml"/><Relationship Id="rId118" Type="http://schemas.openxmlformats.org/officeDocument/2006/relationships/customXml" Target="../ink/ink127.xml"/><Relationship Id="rId139" Type="http://schemas.openxmlformats.org/officeDocument/2006/relationships/customXml" Target="../ink/ink146.xml"/><Relationship Id="rId43" Type="http://schemas.openxmlformats.org/officeDocument/2006/relationships/image" Target="NULL"/><Relationship Id="rId85" Type="http://schemas.openxmlformats.org/officeDocument/2006/relationships/image" Target="NULL"/><Relationship Id="rId150" Type="http://schemas.openxmlformats.org/officeDocument/2006/relationships/customXml" Target="../ink/ink157.xml"/><Relationship Id="rId171" Type="http://schemas.openxmlformats.org/officeDocument/2006/relationships/image" Target="NULL"/><Relationship Id="rId192" Type="http://schemas.openxmlformats.org/officeDocument/2006/relationships/customXml" Target="../ink/ink190.xml"/><Relationship Id="rId206" Type="http://schemas.openxmlformats.org/officeDocument/2006/relationships/customXml" Target="../ink/ink202.xml"/><Relationship Id="rId227" Type="http://schemas.openxmlformats.org/officeDocument/2006/relationships/customXml" Target="../ink/ink223.xml"/><Relationship Id="rId108" Type="http://schemas.openxmlformats.org/officeDocument/2006/relationships/customXml" Target="../ink/ink122.xml"/><Relationship Id="rId129" Type="http://schemas.openxmlformats.org/officeDocument/2006/relationships/customXml" Target="../ink/ink136.xml"/><Relationship Id="rId33" Type="http://schemas.openxmlformats.org/officeDocument/2006/relationships/image" Target="NULL"/><Relationship Id="rId75" Type="http://schemas.openxmlformats.org/officeDocument/2006/relationships/image" Target="NULL"/><Relationship Id="rId96" Type="http://schemas.openxmlformats.org/officeDocument/2006/relationships/customXml" Target="../ink/ink116.xml"/><Relationship Id="rId140" Type="http://schemas.openxmlformats.org/officeDocument/2006/relationships/customXml" Target="../ink/ink147.xml"/><Relationship Id="rId161" Type="http://schemas.openxmlformats.org/officeDocument/2006/relationships/customXml" Target="../ink/ink168.xml"/><Relationship Id="rId182" Type="http://schemas.openxmlformats.org/officeDocument/2006/relationships/image" Target="NULL"/><Relationship Id="rId217" Type="http://schemas.openxmlformats.org/officeDocument/2006/relationships/customXml" Target="../ink/ink213.xml"/><Relationship Id="rId238" Type="http://schemas.openxmlformats.org/officeDocument/2006/relationships/customXml" Target="../ink/ink234.xml"/><Relationship Id="rId119" Type="http://schemas.openxmlformats.org/officeDocument/2006/relationships/image" Target="NULL"/><Relationship Id="rId23" Type="http://schemas.openxmlformats.org/officeDocument/2006/relationships/image" Target="NULL"/><Relationship Id="rId86" Type="http://schemas.openxmlformats.org/officeDocument/2006/relationships/customXml" Target="../ink/ink111.xml"/><Relationship Id="rId130" Type="http://schemas.openxmlformats.org/officeDocument/2006/relationships/customXml" Target="../ink/ink137.xml"/><Relationship Id="rId151" Type="http://schemas.openxmlformats.org/officeDocument/2006/relationships/customXml" Target="../ink/ink158.xml"/><Relationship Id="rId172" Type="http://schemas.openxmlformats.org/officeDocument/2006/relationships/customXml" Target="../ink/ink176.xml"/><Relationship Id="rId193" Type="http://schemas.openxmlformats.org/officeDocument/2006/relationships/customXml" Target="../ink/ink191.xml"/><Relationship Id="rId207" Type="http://schemas.openxmlformats.org/officeDocument/2006/relationships/customXml" Target="../ink/ink203.xml"/><Relationship Id="rId228" Type="http://schemas.openxmlformats.org/officeDocument/2006/relationships/customXml" Target="../ink/ink224.xml"/><Relationship Id="rId109" Type="http://schemas.openxmlformats.org/officeDocument/2006/relationships/image" Target="NULL"/><Relationship Id="rId13" Type="http://schemas.openxmlformats.org/officeDocument/2006/relationships/image" Target="NULL"/><Relationship Id="rId76" Type="http://schemas.openxmlformats.org/officeDocument/2006/relationships/customXml" Target="../ink/ink106.xml"/><Relationship Id="rId97" Type="http://schemas.openxmlformats.org/officeDocument/2006/relationships/image" Target="NULL"/><Relationship Id="rId120" Type="http://schemas.openxmlformats.org/officeDocument/2006/relationships/customXml" Target="../ink/ink128.xml"/><Relationship Id="rId141" Type="http://schemas.openxmlformats.org/officeDocument/2006/relationships/customXml" Target="../ink/ink148.xml"/><Relationship Id="rId55" Type="http://schemas.openxmlformats.org/officeDocument/2006/relationships/image" Target="NULL"/><Relationship Id="rId162" Type="http://schemas.openxmlformats.org/officeDocument/2006/relationships/customXml" Target="../ink/ink169.xml"/><Relationship Id="rId183" Type="http://schemas.openxmlformats.org/officeDocument/2006/relationships/customXml" Target="../ink/ink182.xml"/><Relationship Id="rId7" Type="http://schemas.openxmlformats.org/officeDocument/2006/relationships/image" Target="NULL"/><Relationship Id="rId218" Type="http://schemas.openxmlformats.org/officeDocument/2006/relationships/customXml" Target="../ink/ink214.xml"/><Relationship Id="rId239" Type="http://schemas.openxmlformats.org/officeDocument/2006/relationships/customXml" Target="../ink/ink235.xml"/><Relationship Id="rId2" Type="http://schemas.openxmlformats.org/officeDocument/2006/relationships/customXml" Target="../ink/ink102.xml"/><Relationship Id="rId29" Type="http://schemas.openxmlformats.org/officeDocument/2006/relationships/image" Target="NULL"/><Relationship Id="rId87" Type="http://schemas.openxmlformats.org/officeDocument/2006/relationships/image" Target="NULL"/><Relationship Id="rId110" Type="http://schemas.openxmlformats.org/officeDocument/2006/relationships/customXml" Target="../ink/ink123.xml"/><Relationship Id="rId115" Type="http://schemas.openxmlformats.org/officeDocument/2006/relationships/image" Target="NULL"/><Relationship Id="rId131" Type="http://schemas.openxmlformats.org/officeDocument/2006/relationships/customXml" Target="../ink/ink138.xml"/><Relationship Id="rId136" Type="http://schemas.openxmlformats.org/officeDocument/2006/relationships/customXml" Target="../ink/ink143.xml"/><Relationship Id="rId157" Type="http://schemas.openxmlformats.org/officeDocument/2006/relationships/customXml" Target="../ink/ink164.xml"/><Relationship Id="rId178" Type="http://schemas.openxmlformats.org/officeDocument/2006/relationships/customXml" Target="../ink/ink179.xml"/><Relationship Id="rId45" Type="http://schemas.openxmlformats.org/officeDocument/2006/relationships/image" Target="NULL"/><Relationship Id="rId82" Type="http://schemas.openxmlformats.org/officeDocument/2006/relationships/customXml" Target="../ink/ink109.xml"/><Relationship Id="rId152" Type="http://schemas.openxmlformats.org/officeDocument/2006/relationships/customXml" Target="../ink/ink159.xml"/><Relationship Id="rId173" Type="http://schemas.openxmlformats.org/officeDocument/2006/relationships/image" Target="NULL"/><Relationship Id="rId194" Type="http://schemas.openxmlformats.org/officeDocument/2006/relationships/customXml" Target="../ink/ink192.xml"/><Relationship Id="rId199" Type="http://schemas.openxmlformats.org/officeDocument/2006/relationships/customXml" Target="../ink/ink196.xml"/><Relationship Id="rId203" Type="http://schemas.openxmlformats.org/officeDocument/2006/relationships/customXml" Target="../ink/ink199.xml"/><Relationship Id="rId208" Type="http://schemas.openxmlformats.org/officeDocument/2006/relationships/customXml" Target="../ink/ink204.xml"/><Relationship Id="rId229" Type="http://schemas.openxmlformats.org/officeDocument/2006/relationships/customXml" Target="../ink/ink225.xml"/><Relationship Id="rId19" Type="http://schemas.openxmlformats.org/officeDocument/2006/relationships/image" Target="NULL"/><Relationship Id="rId224" Type="http://schemas.openxmlformats.org/officeDocument/2006/relationships/customXml" Target="../ink/ink220.xml"/><Relationship Id="rId240" Type="http://schemas.openxmlformats.org/officeDocument/2006/relationships/customXml" Target="../ink/ink236.xml"/><Relationship Id="rId77" Type="http://schemas.openxmlformats.org/officeDocument/2006/relationships/image" Target="NULL"/><Relationship Id="rId100" Type="http://schemas.openxmlformats.org/officeDocument/2006/relationships/customXml" Target="../ink/ink118.xml"/><Relationship Id="rId105" Type="http://schemas.openxmlformats.org/officeDocument/2006/relationships/image" Target="NULL"/><Relationship Id="rId126" Type="http://schemas.openxmlformats.org/officeDocument/2006/relationships/customXml" Target="../ink/ink133.xml"/><Relationship Id="rId147" Type="http://schemas.openxmlformats.org/officeDocument/2006/relationships/customXml" Target="../ink/ink154.xml"/><Relationship Id="rId168" Type="http://schemas.openxmlformats.org/officeDocument/2006/relationships/customXml" Target="../ink/ink174.xml"/><Relationship Id="rId35" Type="http://schemas.openxmlformats.org/officeDocument/2006/relationships/image" Target="NULL"/><Relationship Id="rId72" Type="http://schemas.openxmlformats.org/officeDocument/2006/relationships/customXml" Target="../ink/ink104.xml"/><Relationship Id="rId93" Type="http://schemas.openxmlformats.org/officeDocument/2006/relationships/image" Target="NULL"/><Relationship Id="rId98" Type="http://schemas.openxmlformats.org/officeDocument/2006/relationships/customXml" Target="../ink/ink117.xml"/><Relationship Id="rId121" Type="http://schemas.openxmlformats.org/officeDocument/2006/relationships/image" Target="NULL"/><Relationship Id="rId142" Type="http://schemas.openxmlformats.org/officeDocument/2006/relationships/customXml" Target="../ink/ink149.xml"/><Relationship Id="rId163" Type="http://schemas.openxmlformats.org/officeDocument/2006/relationships/customXml" Target="../ink/ink170.xml"/><Relationship Id="rId184" Type="http://schemas.openxmlformats.org/officeDocument/2006/relationships/image" Target="NULL"/><Relationship Id="rId189" Type="http://schemas.openxmlformats.org/officeDocument/2006/relationships/customXml" Target="../ink/ink187.xml"/><Relationship Id="rId219" Type="http://schemas.openxmlformats.org/officeDocument/2006/relationships/customXml" Target="../ink/ink215.xml"/><Relationship Id="rId51" Type="http://schemas.openxmlformats.org/officeDocument/2006/relationships/image" Target="NULL"/><Relationship Id="rId3" Type="http://schemas.openxmlformats.org/officeDocument/2006/relationships/image" Target="NULL"/><Relationship Id="rId214" Type="http://schemas.openxmlformats.org/officeDocument/2006/relationships/customXml" Target="../ink/ink210.xml"/><Relationship Id="rId230" Type="http://schemas.openxmlformats.org/officeDocument/2006/relationships/customXml" Target="../ink/ink226.xml"/><Relationship Id="rId235" Type="http://schemas.openxmlformats.org/officeDocument/2006/relationships/customXml" Target="../ink/ink231.xml"/><Relationship Id="rId116" Type="http://schemas.openxmlformats.org/officeDocument/2006/relationships/customXml" Target="../ink/ink126.xml"/><Relationship Id="rId137" Type="http://schemas.openxmlformats.org/officeDocument/2006/relationships/customXml" Target="../ink/ink144.xml"/><Relationship Id="rId158" Type="http://schemas.openxmlformats.org/officeDocument/2006/relationships/customXml" Target="../ink/ink165.xml"/><Relationship Id="rId25" Type="http://schemas.openxmlformats.org/officeDocument/2006/relationships/image" Target="NULL"/><Relationship Id="rId83" Type="http://schemas.openxmlformats.org/officeDocument/2006/relationships/image" Target="NULL"/><Relationship Id="rId88" Type="http://schemas.openxmlformats.org/officeDocument/2006/relationships/customXml" Target="../ink/ink112.xml"/><Relationship Id="rId111" Type="http://schemas.openxmlformats.org/officeDocument/2006/relationships/image" Target="NULL"/><Relationship Id="rId132" Type="http://schemas.openxmlformats.org/officeDocument/2006/relationships/customXml" Target="../ink/ink139.xml"/><Relationship Id="rId153" Type="http://schemas.openxmlformats.org/officeDocument/2006/relationships/customXml" Target="../ink/ink160.xml"/><Relationship Id="rId174" Type="http://schemas.openxmlformats.org/officeDocument/2006/relationships/customXml" Target="../ink/ink177.xml"/><Relationship Id="rId179" Type="http://schemas.openxmlformats.org/officeDocument/2006/relationships/image" Target="NULL"/><Relationship Id="rId195" Type="http://schemas.openxmlformats.org/officeDocument/2006/relationships/customXml" Target="../ink/ink193.xml"/><Relationship Id="rId209" Type="http://schemas.openxmlformats.org/officeDocument/2006/relationships/customXml" Target="../ink/ink205.xml"/><Relationship Id="rId41" Type="http://schemas.openxmlformats.org/officeDocument/2006/relationships/image" Target="NULL"/><Relationship Id="rId190" Type="http://schemas.openxmlformats.org/officeDocument/2006/relationships/customXml" Target="../ink/ink188.xml"/><Relationship Id="rId204" Type="http://schemas.openxmlformats.org/officeDocument/2006/relationships/customXml" Target="../ink/ink200.xml"/><Relationship Id="rId220" Type="http://schemas.openxmlformats.org/officeDocument/2006/relationships/customXml" Target="../ink/ink216.xml"/><Relationship Id="rId225" Type="http://schemas.openxmlformats.org/officeDocument/2006/relationships/customXml" Target="../ink/ink221.xml"/><Relationship Id="rId106" Type="http://schemas.openxmlformats.org/officeDocument/2006/relationships/customXml" Target="../ink/ink121.xml"/><Relationship Id="rId127" Type="http://schemas.openxmlformats.org/officeDocument/2006/relationships/customXml" Target="../ink/ink134.xml"/><Relationship Id="rId57" Type="http://schemas.openxmlformats.org/officeDocument/2006/relationships/image" Target="NULL"/><Relationship Id="rId1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107.xml"/><Relationship Id="rId94" Type="http://schemas.openxmlformats.org/officeDocument/2006/relationships/customXml" Target="../ink/ink115.xml"/><Relationship Id="rId99" Type="http://schemas.openxmlformats.org/officeDocument/2006/relationships/image" Target="NULL"/><Relationship Id="rId101" Type="http://schemas.openxmlformats.org/officeDocument/2006/relationships/image" Target="NULL"/><Relationship Id="rId122" Type="http://schemas.openxmlformats.org/officeDocument/2006/relationships/customXml" Target="../ink/ink129.xml"/><Relationship Id="rId143" Type="http://schemas.openxmlformats.org/officeDocument/2006/relationships/customXml" Target="../ink/ink150.xml"/><Relationship Id="rId148" Type="http://schemas.openxmlformats.org/officeDocument/2006/relationships/customXml" Target="../ink/ink155.xml"/><Relationship Id="rId164" Type="http://schemas.openxmlformats.org/officeDocument/2006/relationships/customXml" Target="../ink/ink171.xml"/><Relationship Id="rId169" Type="http://schemas.openxmlformats.org/officeDocument/2006/relationships/image" Target="NULL"/><Relationship Id="rId185" Type="http://schemas.openxmlformats.org/officeDocument/2006/relationships/customXml" Target="../ink/ink183.xml"/><Relationship Id="rId31" Type="http://schemas.openxmlformats.org/officeDocument/2006/relationships/image" Target="NULL"/><Relationship Id="rId4" Type="http://schemas.openxmlformats.org/officeDocument/2006/relationships/customXml" Target="../ink/ink103.xml"/><Relationship Id="rId180" Type="http://schemas.openxmlformats.org/officeDocument/2006/relationships/customXml" Target="../ink/ink180.xml"/><Relationship Id="rId9" Type="http://schemas.openxmlformats.org/officeDocument/2006/relationships/image" Target="NULL"/><Relationship Id="rId210" Type="http://schemas.openxmlformats.org/officeDocument/2006/relationships/customXml" Target="../ink/ink206.xml"/><Relationship Id="rId215" Type="http://schemas.openxmlformats.org/officeDocument/2006/relationships/customXml" Target="../ink/ink211.xml"/><Relationship Id="rId236" Type="http://schemas.openxmlformats.org/officeDocument/2006/relationships/customXml" Target="../ink/ink232.xml"/><Relationship Id="rId231" Type="http://schemas.openxmlformats.org/officeDocument/2006/relationships/customXml" Target="../ink/ink227.xml"/><Relationship Id="rId89" Type="http://schemas.openxmlformats.org/officeDocument/2006/relationships/image" Target="NULL"/><Relationship Id="rId112" Type="http://schemas.openxmlformats.org/officeDocument/2006/relationships/customXml" Target="../ink/ink124.xml"/><Relationship Id="rId133" Type="http://schemas.openxmlformats.org/officeDocument/2006/relationships/customXml" Target="../ink/ink140.xml"/><Relationship Id="rId154" Type="http://schemas.openxmlformats.org/officeDocument/2006/relationships/customXml" Target="../ink/ink161.xml"/><Relationship Id="rId175" Type="http://schemas.openxmlformats.org/officeDocument/2006/relationships/image" Target="NULL"/><Relationship Id="rId47" Type="http://schemas.openxmlformats.org/officeDocument/2006/relationships/image" Target="NULL"/><Relationship Id="rId196" Type="http://schemas.openxmlformats.org/officeDocument/2006/relationships/customXml" Target="../ink/ink194.xml"/><Relationship Id="rId200" Type="http://schemas.openxmlformats.org/officeDocument/2006/relationships/image" Target="NULL"/><Relationship Id="rId221" Type="http://schemas.openxmlformats.org/officeDocument/2006/relationships/customXml" Target="../ink/ink217.xml"/><Relationship Id="rId79" Type="http://schemas.openxmlformats.org/officeDocument/2006/relationships/image" Target="NULL"/><Relationship Id="rId102" Type="http://schemas.openxmlformats.org/officeDocument/2006/relationships/customXml" Target="../ink/ink119.xml"/><Relationship Id="rId123" Type="http://schemas.openxmlformats.org/officeDocument/2006/relationships/customXml" Target="../ink/ink130.xml"/><Relationship Id="rId144" Type="http://schemas.openxmlformats.org/officeDocument/2006/relationships/customXml" Target="../ink/ink151.xml"/><Relationship Id="rId37" Type="http://schemas.openxmlformats.org/officeDocument/2006/relationships/image" Target="NULL"/><Relationship Id="rId90" Type="http://schemas.openxmlformats.org/officeDocument/2006/relationships/customXml" Target="../ink/ink113.xml"/><Relationship Id="rId165" Type="http://schemas.openxmlformats.org/officeDocument/2006/relationships/customXml" Target="../ink/ink172.xml"/><Relationship Id="rId186" Type="http://schemas.openxmlformats.org/officeDocument/2006/relationships/customXml" Target="../ink/ink184.xml"/><Relationship Id="rId211" Type="http://schemas.openxmlformats.org/officeDocument/2006/relationships/customXml" Target="../ink/ink207.xml"/><Relationship Id="rId232" Type="http://schemas.openxmlformats.org/officeDocument/2006/relationships/customXml" Target="../ink/ink228.xml"/><Relationship Id="rId113" Type="http://schemas.openxmlformats.org/officeDocument/2006/relationships/image" Target="NULL"/><Relationship Id="rId134" Type="http://schemas.openxmlformats.org/officeDocument/2006/relationships/customXml" Target="../ink/ink141.xml"/><Relationship Id="rId27" Type="http://schemas.openxmlformats.org/officeDocument/2006/relationships/image" Target="NULL"/><Relationship Id="rId80" Type="http://schemas.openxmlformats.org/officeDocument/2006/relationships/customXml" Target="../ink/ink108.xml"/><Relationship Id="rId155" Type="http://schemas.openxmlformats.org/officeDocument/2006/relationships/customXml" Target="../ink/ink162.xml"/><Relationship Id="rId176" Type="http://schemas.openxmlformats.org/officeDocument/2006/relationships/customXml" Target="../ink/ink178.xml"/><Relationship Id="rId197" Type="http://schemas.openxmlformats.org/officeDocument/2006/relationships/customXml" Target="../ink/ink195.xml"/><Relationship Id="rId201" Type="http://schemas.openxmlformats.org/officeDocument/2006/relationships/customXml" Target="../ink/ink197.xml"/><Relationship Id="rId222" Type="http://schemas.openxmlformats.org/officeDocument/2006/relationships/customXml" Target="../ink/ink218.xml"/><Relationship Id="rId103" Type="http://schemas.openxmlformats.org/officeDocument/2006/relationships/image" Target="NULL"/><Relationship Id="rId124" Type="http://schemas.openxmlformats.org/officeDocument/2006/relationships/customXml" Target="../ink/ink131.xml"/><Relationship Id="rId17" Type="http://schemas.openxmlformats.org/officeDocument/2006/relationships/image" Target="NULL"/><Relationship Id="rId91" Type="http://schemas.openxmlformats.org/officeDocument/2006/relationships/image" Target="NULL"/><Relationship Id="rId145" Type="http://schemas.openxmlformats.org/officeDocument/2006/relationships/customXml" Target="../ink/ink152.xml"/><Relationship Id="rId166" Type="http://schemas.openxmlformats.org/officeDocument/2006/relationships/customXml" Target="../ink/ink173.xml"/><Relationship Id="rId187" Type="http://schemas.openxmlformats.org/officeDocument/2006/relationships/customXml" Target="../ink/ink185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08.xml"/><Relationship Id="rId233" Type="http://schemas.openxmlformats.org/officeDocument/2006/relationships/customXml" Target="../ink/ink229.xml"/><Relationship Id="rId114" Type="http://schemas.openxmlformats.org/officeDocument/2006/relationships/customXml" Target="../ink/ink125.xml"/><Relationship Id="rId49" Type="http://schemas.openxmlformats.org/officeDocument/2006/relationships/image" Target="NULL"/><Relationship Id="rId81" Type="http://schemas.openxmlformats.org/officeDocument/2006/relationships/image" Target="NULL"/><Relationship Id="rId135" Type="http://schemas.openxmlformats.org/officeDocument/2006/relationships/customXml" Target="../ink/ink142.xml"/><Relationship Id="rId156" Type="http://schemas.openxmlformats.org/officeDocument/2006/relationships/customXml" Target="../ink/ink163.xml"/><Relationship Id="rId177" Type="http://schemas.openxmlformats.org/officeDocument/2006/relationships/image" Target="NULL"/><Relationship Id="rId198" Type="http://schemas.openxmlformats.org/officeDocument/2006/relationships/image" Target="NULL"/><Relationship Id="rId202" Type="http://schemas.openxmlformats.org/officeDocument/2006/relationships/customXml" Target="../ink/ink198.xml"/><Relationship Id="rId223" Type="http://schemas.openxmlformats.org/officeDocument/2006/relationships/customXml" Target="../ink/ink219.xml"/><Relationship Id="rId39" Type="http://schemas.openxmlformats.org/officeDocument/2006/relationships/image" Target="NULL"/><Relationship Id="rId104" Type="http://schemas.openxmlformats.org/officeDocument/2006/relationships/customXml" Target="../ink/ink120.xml"/><Relationship Id="rId125" Type="http://schemas.openxmlformats.org/officeDocument/2006/relationships/customXml" Target="../ink/ink132.xml"/><Relationship Id="rId146" Type="http://schemas.openxmlformats.org/officeDocument/2006/relationships/customXml" Target="../ink/ink153.xml"/><Relationship Id="rId167" Type="http://schemas.openxmlformats.org/officeDocument/2006/relationships/image" Target="NULL"/><Relationship Id="rId188" Type="http://schemas.openxmlformats.org/officeDocument/2006/relationships/customXml" Target="../ink/ink186.xml"/><Relationship Id="rId71" Type="http://schemas.openxmlformats.org/officeDocument/2006/relationships/image" Target="NULL"/><Relationship Id="rId92" Type="http://schemas.openxmlformats.org/officeDocument/2006/relationships/customXml" Target="../ink/ink114.xml"/><Relationship Id="rId213" Type="http://schemas.openxmlformats.org/officeDocument/2006/relationships/customXml" Target="../ink/ink209.xml"/><Relationship Id="rId234" Type="http://schemas.openxmlformats.org/officeDocument/2006/relationships/customXml" Target="../ink/ink2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400" dirty="0">
                <a:cs typeface="Times New Roman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446" y="2762250"/>
            <a:ext cx="7897108" cy="133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39688" indent="0" algn="ctr" eaLnBrk="1" hangingPunct="1">
              <a:buNone/>
            </a:pPr>
            <a:r>
              <a:rPr lang="en-US" b="1" dirty="0">
                <a:solidFill>
                  <a:srgbClr val="FFFFFF"/>
                </a:solidFill>
              </a:rPr>
              <a:t>Dynamics of Carina’s Western Wall</a:t>
            </a:r>
            <a:endParaRPr lang="en-US" sz="2800" b="1" dirty="0">
              <a:solidFill>
                <a:srgbClr val="FFFFFF"/>
              </a:solidFill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  <p:pic>
        <p:nvPicPr>
          <p:cNvPr id="205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0"/>
            <a:ext cx="1728787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0"/>
            <a:ext cx="1728787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/>
          </p:cNvSpPr>
          <p:nvPr/>
        </p:nvSpPr>
        <p:spPr bwMode="auto">
          <a:xfrm>
            <a:off x="762000" y="14478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Patrick Hartigan</a:t>
            </a:r>
          </a:p>
        </p:txBody>
      </p:sp>
      <p:sp>
        <p:nvSpPr>
          <p:cNvPr id="2056" name="Rectangle 8"/>
          <p:cNvSpPr>
            <a:spLocks/>
          </p:cNvSpPr>
          <p:nvPr/>
        </p:nvSpPr>
        <p:spPr bwMode="auto">
          <a:xfrm>
            <a:off x="2590800" y="0"/>
            <a:ext cx="4191000" cy="1752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lang="en-US" sz="2600" dirty="0">
                <a:solidFill>
                  <a:srgbClr val="FFFFFF"/>
                </a:solidFill>
                <a:latin typeface="Arial Bold" charset="0"/>
                <a:ea typeface="ＭＳ Ｐゴシック" charset="0"/>
                <a:sym typeface="Arial Bold" charset="0"/>
              </a:rPr>
              <a:t>Department of Physics </a:t>
            </a:r>
            <a:br>
              <a:rPr lang="en-US" sz="2600" dirty="0">
                <a:solidFill>
                  <a:srgbClr val="FFFFFF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r>
              <a:rPr lang="en-US" sz="2600" dirty="0">
                <a:solidFill>
                  <a:srgbClr val="FFFFFF"/>
                </a:solidFill>
                <a:latin typeface="Arial Bold" charset="0"/>
                <a:ea typeface="ＭＳ Ｐゴシック" charset="0"/>
                <a:sym typeface="Arial Bold" charset="0"/>
              </a:rPr>
              <a:t>and Astronomy </a:t>
            </a:r>
            <a:br>
              <a:rPr lang="en-US" sz="2600" dirty="0">
                <a:solidFill>
                  <a:srgbClr val="FFFFFF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Rice University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6400800" y="1371600"/>
            <a:ext cx="26266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1600" dirty="0" err="1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Ballyfest</a:t>
            </a:r>
            <a:r>
              <a:rPr lang="en-US" sz="1600" dirty="0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</a:p>
          <a:p>
            <a:pPr marL="39688" algn="ctr"/>
            <a:r>
              <a:rPr lang="en-US" sz="1600" dirty="0" err="1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Visegrad</a:t>
            </a:r>
            <a:r>
              <a:rPr lang="en-US" sz="1600" dirty="0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 Hungary</a:t>
            </a:r>
          </a:p>
          <a:p>
            <a:pPr marL="39688" algn="ctr"/>
            <a:r>
              <a:rPr lang="en-US" sz="1600" dirty="0">
                <a:solidFill>
                  <a:srgbClr val="CCCCFF"/>
                </a:solidFill>
                <a:latin typeface="Arial" charset="0"/>
                <a:ea typeface="ＭＳ Ｐゴシック" charset="0"/>
                <a:sym typeface="Arial" charset="0"/>
              </a:rPr>
              <a:t> May 27,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DADE0-61AC-9767-F7EA-C771A72E980F}"/>
              </a:ext>
            </a:extLst>
          </p:cNvPr>
          <p:cNvSpPr txBox="1"/>
          <p:nvPr/>
        </p:nvSpPr>
        <p:spPr>
          <a:xfrm>
            <a:off x="543082" y="4214378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Downes, Hartigan &amp; </a:t>
            </a:r>
            <a:r>
              <a:rPr lang="en-US" sz="160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Isella</a:t>
            </a:r>
            <a:r>
              <a:rPr lang="en-US" sz="16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2023, MNRAS 519, 5427: </a:t>
            </a:r>
            <a:r>
              <a:rPr lang="en-US" sz="1400" i="1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Length Scales and Dynamics of Carina’s Western Wall</a:t>
            </a:r>
            <a:endParaRPr lang="en-US" sz="14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FFFFFF"/>
                </a:solidFill>
                <a:latin typeface="+mn-lt"/>
              </a:rPr>
              <a:t>Hartigan et al. 2022, AJ 164, 267: </a:t>
            </a:r>
            <a:r>
              <a:rPr lang="en-US" sz="1400" i="1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ALMA </a:t>
            </a:r>
            <a:r>
              <a:rPr lang="en-US" sz="1400" i="1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Datacubes</a:t>
            </a:r>
            <a:r>
              <a:rPr lang="en-US" sz="1400" i="1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Continuum Maps of the Irradiated Western Wall in Carina</a:t>
            </a:r>
          </a:p>
          <a:p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0" u="none" strike="noStrike" dirty="0">
                <a:solidFill>
                  <a:srgbClr val="FFFFFF"/>
                </a:solidFill>
                <a:effectLst/>
                <a:latin typeface="+mn-lt"/>
              </a:rPr>
              <a:t>Hartigan, P., Downes, T., &amp; </a:t>
            </a:r>
            <a:r>
              <a:rPr lang="en-US" sz="1600" i="0" u="none" strike="noStrike" dirty="0" err="1">
                <a:solidFill>
                  <a:srgbClr val="FFFFFF"/>
                </a:solidFill>
                <a:effectLst/>
                <a:latin typeface="+mn-lt"/>
              </a:rPr>
              <a:t>Isella</a:t>
            </a:r>
            <a:r>
              <a:rPr lang="en-US" sz="1600" i="0" u="none" strike="noStrike" dirty="0">
                <a:solidFill>
                  <a:srgbClr val="FFFFFF"/>
                </a:solidFill>
                <a:effectLst/>
                <a:latin typeface="+mn-lt"/>
              </a:rPr>
              <a:t>, A. 2020,  </a:t>
            </a:r>
            <a:r>
              <a:rPr lang="en-US" sz="1600" i="0" u="none" strike="noStrike" dirty="0" err="1">
                <a:solidFill>
                  <a:srgbClr val="FFFFFF"/>
                </a:solidFill>
                <a:effectLst/>
                <a:latin typeface="+mn-lt"/>
              </a:rPr>
              <a:t>ApJ</a:t>
            </a:r>
            <a:r>
              <a:rPr lang="en-US" sz="1600" dirty="0" err="1">
                <a:solidFill>
                  <a:srgbClr val="FFFFFF"/>
                </a:solidFill>
                <a:latin typeface="+mn-lt"/>
              </a:rPr>
              <a:t>L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600" i="0" u="none" strike="noStrike" dirty="0">
                <a:solidFill>
                  <a:srgbClr val="FFFFFF"/>
                </a:solidFill>
                <a:effectLst/>
                <a:latin typeface="+mn-lt"/>
              </a:rPr>
              <a:t>902, 1: </a:t>
            </a:r>
            <a:r>
              <a:rPr lang="en-US" sz="1400" i="1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JWST Preview: Adaptive-Optics Images of H2, Br-gamma, and K-continuum in Carina's Western Wall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10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7A923-2446-251B-9544-E7F35417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37024" y="1704672"/>
            <a:ext cx="6484703" cy="34486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19B4D8-2B4E-77D0-3865-30627F7DB2FB}"/>
              </a:ext>
            </a:extLst>
          </p:cNvPr>
          <p:cNvGrpSpPr/>
          <p:nvPr/>
        </p:nvGrpSpPr>
        <p:grpSpPr>
          <a:xfrm>
            <a:off x="533400" y="156165"/>
            <a:ext cx="6520087" cy="6613634"/>
            <a:chOff x="533400" y="156165"/>
            <a:chExt cx="6520087" cy="66136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A8723B-8DA2-B29C-9DFB-F07965CA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237908" y="1954219"/>
              <a:ext cx="6613634" cy="3017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F20A4D-8A4A-2963-AD45-EDC9DE592830}"/>
                </a:ext>
              </a:extLst>
            </p:cNvPr>
            <p:cNvSpPr/>
            <p:nvPr/>
          </p:nvSpPr>
          <p:spPr bwMode="auto">
            <a:xfrm>
              <a:off x="533400" y="1219200"/>
              <a:ext cx="838200" cy="1752600"/>
            </a:xfrm>
            <a:prstGeom prst="rect">
              <a:avLst/>
            </a:prstGeom>
            <a:noFill/>
            <a:ln w="28575">
              <a:solidFill>
                <a:srgbClr val="FFFFFF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CFF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8B1AFE-F7E5-92DF-7E5F-FA7D7227C80E}"/>
              </a:ext>
            </a:extLst>
          </p:cNvPr>
          <p:cNvGrpSpPr/>
          <p:nvPr/>
        </p:nvGrpSpPr>
        <p:grpSpPr>
          <a:xfrm>
            <a:off x="1212229" y="105786"/>
            <a:ext cx="7008952" cy="6613635"/>
            <a:chOff x="1212229" y="105786"/>
            <a:chExt cx="7008952" cy="66136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1B8D32-35FE-13BD-D362-13E525FA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544725" y="105786"/>
              <a:ext cx="2676456" cy="661363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2DDA6F-4D60-40CD-F7A4-8B019B75D62F}"/>
                </a:ext>
              </a:extLst>
            </p:cNvPr>
            <p:cNvSpPr/>
            <p:nvPr/>
          </p:nvSpPr>
          <p:spPr bwMode="auto">
            <a:xfrm rot="16200000">
              <a:off x="1596712" y="-79684"/>
              <a:ext cx="685805" cy="1454771"/>
            </a:xfrm>
            <a:prstGeom prst="rect">
              <a:avLst/>
            </a:prstGeom>
            <a:noFill/>
            <a:ln w="28575">
              <a:solidFill>
                <a:srgbClr val="FFFFFF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CFF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0F3788-5D0C-1083-7E5E-A3BB4D383C9A}"/>
              </a:ext>
            </a:extLst>
          </p:cNvPr>
          <p:cNvGrpSpPr/>
          <p:nvPr/>
        </p:nvGrpSpPr>
        <p:grpSpPr>
          <a:xfrm>
            <a:off x="1475685" y="29308"/>
            <a:ext cx="7581611" cy="6703371"/>
            <a:chOff x="1475685" y="29308"/>
            <a:chExt cx="7581611" cy="67033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623C0D-DE30-08FD-9C8E-C7BF5E33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176200" y="1851584"/>
              <a:ext cx="6703371" cy="30588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923344-A703-C7CA-A750-3096EC68EBEA}"/>
                </a:ext>
              </a:extLst>
            </p:cNvPr>
            <p:cNvSpPr/>
            <p:nvPr/>
          </p:nvSpPr>
          <p:spPr bwMode="auto">
            <a:xfrm>
              <a:off x="1475685" y="3276600"/>
              <a:ext cx="663220" cy="1359327"/>
            </a:xfrm>
            <a:prstGeom prst="rect">
              <a:avLst/>
            </a:prstGeom>
            <a:noFill/>
            <a:ln w="28575">
              <a:solidFill>
                <a:srgbClr val="FFFFFF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CFF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919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11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-25400" y="381000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ALMA Maps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3" y="2121932"/>
            <a:ext cx="1943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CFFD9"/>
                </a:solidFill>
              </a:rPr>
              <a:t>      </a:t>
            </a:r>
            <a:r>
              <a:rPr lang="en-US" sz="1800" dirty="0">
                <a:solidFill>
                  <a:srgbClr val="FCFFD9"/>
                </a:solidFill>
              </a:rPr>
              <a:t>Lines</a:t>
            </a:r>
          </a:p>
          <a:p>
            <a:r>
              <a:rPr lang="en-US" sz="1600" dirty="0">
                <a:solidFill>
                  <a:srgbClr val="FCFFD9"/>
                </a:solidFill>
              </a:rPr>
              <a:t>Band 6: 1.3mm 2-1  </a:t>
            </a:r>
            <a:r>
              <a:rPr lang="en-US" sz="1600" baseline="30000" dirty="0">
                <a:solidFill>
                  <a:srgbClr val="FCFFD9"/>
                </a:solidFill>
              </a:rPr>
              <a:t>12</a:t>
            </a:r>
            <a:r>
              <a:rPr lang="en-US" sz="1600" dirty="0">
                <a:solidFill>
                  <a:srgbClr val="FCFFD9"/>
                </a:solidFill>
              </a:rPr>
              <a:t>CO, </a:t>
            </a:r>
            <a:r>
              <a:rPr lang="en-US" sz="1600" baseline="30000" dirty="0">
                <a:solidFill>
                  <a:srgbClr val="FCFFD9"/>
                </a:solidFill>
              </a:rPr>
              <a:t>13</a:t>
            </a:r>
            <a:r>
              <a:rPr lang="en-US" sz="1600" dirty="0">
                <a:solidFill>
                  <a:srgbClr val="FCFFD9"/>
                </a:solidFill>
              </a:rPr>
              <a:t>CO, C</a:t>
            </a:r>
            <a:r>
              <a:rPr lang="en-US" sz="1600" baseline="30000" dirty="0">
                <a:solidFill>
                  <a:srgbClr val="FCFFD9"/>
                </a:solidFill>
              </a:rPr>
              <a:t>18</a:t>
            </a:r>
            <a:r>
              <a:rPr lang="en-US" sz="1600" dirty="0">
                <a:solidFill>
                  <a:srgbClr val="FCFFD9"/>
                </a:solidFill>
              </a:rPr>
              <a:t>O</a:t>
            </a:r>
          </a:p>
          <a:p>
            <a:endParaRPr lang="en-US" sz="1600" dirty="0">
              <a:solidFill>
                <a:srgbClr val="FCFFD9"/>
              </a:solidFill>
            </a:endParaRPr>
          </a:p>
          <a:p>
            <a:r>
              <a:rPr lang="en-US" sz="1600" dirty="0">
                <a:solidFill>
                  <a:srgbClr val="FCFFD9"/>
                </a:solidFill>
              </a:rPr>
              <a:t>Band 8: 609</a:t>
            </a:r>
            <a:r>
              <a:rPr lang="en-US" sz="1600" dirty="0">
                <a:solidFill>
                  <a:srgbClr val="FCFFD9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FCFFD9"/>
                </a:solidFill>
              </a:rPr>
              <a:t>m [C I] </a:t>
            </a:r>
          </a:p>
          <a:p>
            <a:endParaRPr lang="en-US" sz="1600" dirty="0">
              <a:solidFill>
                <a:srgbClr val="FCFFD9"/>
              </a:solidFill>
            </a:endParaRPr>
          </a:p>
          <a:p>
            <a:r>
              <a:rPr lang="en-US" sz="1600" dirty="0">
                <a:solidFill>
                  <a:srgbClr val="FCFFD9"/>
                </a:solidFill>
              </a:rPr>
              <a:t>Continuum Maps</a:t>
            </a:r>
          </a:p>
          <a:p>
            <a:r>
              <a:rPr lang="en-US" sz="1600" dirty="0">
                <a:solidFill>
                  <a:srgbClr val="FCFFD9"/>
                </a:solidFill>
              </a:rPr>
              <a:t>in Bands 6 and 8</a:t>
            </a:r>
          </a:p>
        </p:txBody>
      </p:sp>
      <p:pic>
        <p:nvPicPr>
          <p:cNvPr id="3" name="Picture 2" descr="tm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6934200" cy="5683184"/>
          </a:xfrm>
          <a:prstGeom prst="rect">
            <a:avLst/>
          </a:prstGeom>
        </p:spPr>
      </p:pic>
      <p:pic>
        <p:nvPicPr>
          <p:cNvPr id="4" name="Picture 3" descr="tmp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6934200" cy="568318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8686800" y="685800"/>
            <a:ext cx="0" cy="2667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8077200" y="1752600"/>
            <a:ext cx="57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CFFD9"/>
                </a:solidFill>
              </a:rPr>
              <a:t>1 pc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838200"/>
            <a:ext cx="167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CFFD9"/>
                </a:solidFill>
              </a:rPr>
              <a:t>Compact Array</a:t>
            </a:r>
          </a:p>
          <a:p>
            <a:r>
              <a:rPr lang="en-US" sz="1600" dirty="0">
                <a:solidFill>
                  <a:srgbClr val="FCFFD9"/>
                </a:solidFill>
              </a:rPr>
              <a:t>Wide Array</a:t>
            </a:r>
          </a:p>
          <a:p>
            <a:r>
              <a:rPr lang="en-US" sz="1600" dirty="0">
                <a:solidFill>
                  <a:srgbClr val="FCFFD9"/>
                </a:solidFill>
              </a:rPr>
              <a:t>Total Power</a:t>
            </a:r>
            <a:endParaRPr lang="en-US" sz="1800" dirty="0">
              <a:solidFill>
                <a:srgbClr val="FC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86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12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4C7A88-0849-C849-817B-6AFA9F38F57E}"/>
              </a:ext>
            </a:extLst>
          </p:cNvPr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Photodissociation Layers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28716-2FE7-B742-8DC1-F14ECB32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47" y="776137"/>
            <a:ext cx="8033106" cy="53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06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pic>
        <p:nvPicPr>
          <p:cNvPr id="2" name="GoodCube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194" y="-43134"/>
            <a:ext cx="5715000" cy="6901134"/>
          </a:xfrm>
          <a:prstGeom prst="rect">
            <a:avLst/>
          </a:prstGeom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3246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13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3810000" y="228600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baseline="30000" dirty="0">
                <a:solidFill>
                  <a:srgbClr val="3366FF"/>
                </a:solidFill>
                <a:ea typeface="ＭＳ Ｐゴシック" charset="0"/>
              </a:rPr>
              <a:t>12</a:t>
            </a:r>
            <a:r>
              <a:rPr lang="en-US" dirty="0">
                <a:solidFill>
                  <a:srgbClr val="3366FF"/>
                </a:solidFill>
                <a:ea typeface="ＭＳ Ｐゴシック" charset="0"/>
              </a:rPr>
              <a:t>CO Data Cube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209800"/>
            <a:ext cx="13987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CFFD9"/>
                </a:solidFill>
              </a:rPr>
              <a:t>1 arcsec</a:t>
            </a:r>
            <a:r>
              <a:rPr lang="en-US" baseline="30000" dirty="0">
                <a:solidFill>
                  <a:srgbClr val="FCFFD9"/>
                </a:solidFill>
              </a:rPr>
              <a:t>2</a:t>
            </a:r>
            <a:endParaRPr lang="en-US" dirty="0">
              <a:solidFill>
                <a:srgbClr val="FCFFD9"/>
              </a:solidFill>
            </a:endParaRPr>
          </a:p>
          <a:p>
            <a:pPr algn="ctr"/>
            <a:r>
              <a:rPr lang="en-US" dirty="0">
                <a:solidFill>
                  <a:srgbClr val="FCFFD9"/>
                </a:solidFill>
              </a:rPr>
              <a:t>x</a:t>
            </a:r>
          </a:p>
          <a:p>
            <a:pPr algn="ctr"/>
            <a:r>
              <a:rPr lang="en-US" dirty="0">
                <a:solidFill>
                  <a:srgbClr val="FCFFD9"/>
                </a:solidFill>
              </a:rPr>
              <a:t>0.17 km/s</a:t>
            </a:r>
          </a:p>
        </p:txBody>
      </p:sp>
    </p:spTree>
    <p:extLst>
      <p:ext uri="{BB962C8B-B14F-4D97-AF65-F5344CB8AC3E}">
        <p14:creationId xmlns:p14="http://schemas.microsoft.com/office/powerpoint/2010/main" val="3574749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3246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14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75AF1-5380-4F45-87EB-14521292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572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5D5CA-BABC-6CFF-1474-5228EBCE0033}"/>
              </a:ext>
            </a:extLst>
          </p:cNvPr>
          <p:cNvSpPr txBox="1"/>
          <p:nvPr/>
        </p:nvSpPr>
        <p:spPr>
          <a:xfrm>
            <a:off x="4395261" y="990600"/>
            <a:ext cx="152400" cy="162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208C9-DEC9-45FD-BB47-3C6A840922E7}"/>
              </a:ext>
            </a:extLst>
          </p:cNvPr>
          <p:cNvSpPr txBox="1"/>
          <p:nvPr/>
        </p:nvSpPr>
        <p:spPr>
          <a:xfrm>
            <a:off x="6693430" y="1007054"/>
            <a:ext cx="152400" cy="162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D59BDB-C2DD-39CD-EAF6-363AA87BA836}"/>
              </a:ext>
            </a:extLst>
          </p:cNvPr>
          <p:cNvSpPr txBox="1"/>
          <p:nvPr/>
        </p:nvSpPr>
        <p:spPr>
          <a:xfrm>
            <a:off x="6693430" y="3429000"/>
            <a:ext cx="152400" cy="162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B94E8-1F6E-0FF4-13A9-041E1E5D42DD}"/>
              </a:ext>
            </a:extLst>
          </p:cNvPr>
          <p:cNvSpPr txBox="1"/>
          <p:nvPr/>
        </p:nvSpPr>
        <p:spPr>
          <a:xfrm>
            <a:off x="3124200" y="4267200"/>
            <a:ext cx="457200" cy="12192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7FD86-2186-6420-C2D1-3486DEB31607}"/>
              </a:ext>
            </a:extLst>
          </p:cNvPr>
          <p:cNvSpPr txBox="1"/>
          <p:nvPr/>
        </p:nvSpPr>
        <p:spPr>
          <a:xfrm>
            <a:off x="3124200" y="1371600"/>
            <a:ext cx="457200" cy="12192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550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458200" y="63246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15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Velocity Gradient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990600"/>
            <a:ext cx="8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CFFD9"/>
                </a:solidFill>
              </a:rPr>
              <a:t>12</a:t>
            </a:r>
            <a:r>
              <a:rPr lang="en-US" dirty="0">
                <a:solidFill>
                  <a:srgbClr val="FCFFD9"/>
                </a:solidFill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752600"/>
            <a:ext cx="1612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CFFD9"/>
                </a:solidFill>
              </a:rPr>
              <a:t>B: -25.1 to -28.1 km/s</a:t>
            </a:r>
          </a:p>
          <a:p>
            <a:r>
              <a:rPr lang="en-US" sz="1200" dirty="0">
                <a:solidFill>
                  <a:srgbClr val="FCFFD9"/>
                </a:solidFill>
              </a:rPr>
              <a:t>G: -24.1 to -25.1 km/s</a:t>
            </a:r>
          </a:p>
          <a:p>
            <a:r>
              <a:rPr lang="en-US" sz="1200" dirty="0">
                <a:solidFill>
                  <a:srgbClr val="FCFFD9"/>
                </a:solidFill>
              </a:rPr>
              <a:t>R: -21.1 to -24.1 km/s</a:t>
            </a:r>
          </a:p>
        </p:txBody>
      </p:sp>
      <p:pic>
        <p:nvPicPr>
          <p:cNvPr id="12" name="Picture 11" descr="12v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1000"/>
            <a:ext cx="4870292" cy="6096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68300"/>
            <a:ext cx="7696200" cy="6104146"/>
            <a:chOff x="685800" y="368300"/>
            <a:chExt cx="7696200" cy="6104146"/>
          </a:xfrm>
        </p:grpSpPr>
        <p:grpSp>
          <p:nvGrpSpPr>
            <p:cNvPr id="17" name="Group 16"/>
            <p:cNvGrpSpPr/>
            <p:nvPr/>
          </p:nvGrpSpPr>
          <p:grpSpPr>
            <a:xfrm>
              <a:off x="685800" y="914400"/>
              <a:ext cx="914400" cy="537865"/>
              <a:chOff x="685800" y="914400"/>
              <a:chExt cx="914400" cy="537865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685800" y="914400"/>
                <a:ext cx="914400" cy="533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FCCFF"/>
                  </a:solidFill>
                  <a:effectLst/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70099" y="990600"/>
                <a:ext cx="8174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CFFD9"/>
                    </a:solidFill>
                  </a:rPr>
                  <a:t>C</a:t>
                </a:r>
                <a:r>
                  <a:rPr lang="en-US" baseline="30000" dirty="0">
                    <a:solidFill>
                      <a:srgbClr val="FCFFD9"/>
                    </a:solidFill>
                  </a:rPr>
                  <a:t>18</a:t>
                </a:r>
                <a:r>
                  <a:rPr lang="en-US" dirty="0">
                    <a:solidFill>
                      <a:srgbClr val="FCFFD9"/>
                    </a:solidFill>
                  </a:rPr>
                  <a:t>O</a:t>
                </a:r>
              </a:p>
            </p:txBody>
          </p:sp>
        </p:grpSp>
        <p:pic>
          <p:nvPicPr>
            <p:cNvPr id="15" name="Picture 14" descr="18v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368300"/>
              <a:ext cx="4876800" cy="610414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62329" y="5715000"/>
            <a:ext cx="481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CFFD9"/>
                </a:solidFill>
              </a:rPr>
              <a:t>BEAM</a:t>
            </a:r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1295400" y="3810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Velocity Structure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AC7E0B-CB1B-6941-ABB8-118FF1604D07}"/>
              </a:ext>
            </a:extLst>
          </p:cNvPr>
          <p:cNvSpPr txBox="1"/>
          <p:nvPr/>
        </p:nvSpPr>
        <p:spPr>
          <a:xfrm>
            <a:off x="372629" y="3105834"/>
            <a:ext cx="289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CFFD9"/>
                </a:solidFill>
              </a:rPr>
              <a:t>1 arcsecond = 2300 AU</a:t>
            </a:r>
          </a:p>
          <a:p>
            <a:r>
              <a:rPr lang="en-US" sz="1200" dirty="0">
                <a:solidFill>
                  <a:srgbClr val="FCFFD9"/>
                </a:solidFill>
              </a:rPr>
              <a:t>Orbit around 1 Mo @ 2300 AU = 0.34 km/s</a:t>
            </a:r>
          </a:p>
        </p:txBody>
      </p:sp>
    </p:spTree>
    <p:extLst>
      <p:ext uri="{BB962C8B-B14F-4D97-AF65-F5344CB8AC3E}">
        <p14:creationId xmlns:p14="http://schemas.microsoft.com/office/powerpoint/2010/main" val="249648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16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Gaussian Clump Identification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3" name="modelmovie.mp4" descr="modelmovie.mp4">
            <a:hlinkClick r:id="" action="ppaction://media"/>
            <a:extLst>
              <a:ext uri="{FF2B5EF4-FFF2-40B4-BE49-F238E27FC236}">
                <a16:creationId xmlns:a16="http://schemas.microsoft.com/office/drawing/2014/main" id="{B7EB250A-B91B-BB46-BC99-500410F10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331" y="1102691"/>
            <a:ext cx="774933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86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17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Clump Masses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4120" y="173995"/>
            <a:ext cx="2383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ALMA maps of Carina’s Western Wall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6F7A4-B286-C84C-A356-3C5EACDFC194}"/>
              </a:ext>
            </a:extLst>
          </p:cNvPr>
          <p:cNvGrpSpPr/>
          <p:nvPr/>
        </p:nvGrpSpPr>
        <p:grpSpPr>
          <a:xfrm>
            <a:off x="4784764" y="1676400"/>
            <a:ext cx="4231225" cy="3487875"/>
            <a:chOff x="3855341" y="1345825"/>
            <a:chExt cx="4917558" cy="35560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39612-9FA6-3F42-AE8A-BE73325C6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5341" y="1345825"/>
              <a:ext cx="4917558" cy="3524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152A27-858D-EB45-B191-26CD909CB50D}"/>
                </a:ext>
              </a:extLst>
            </p:cNvPr>
            <p:cNvSpPr txBox="1"/>
            <p:nvPr/>
          </p:nvSpPr>
          <p:spPr>
            <a:xfrm>
              <a:off x="7327592" y="4624906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Andre et al 2014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5B9003-8107-2D4B-B9EF-D951BB0C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1" y="1676400"/>
            <a:ext cx="4520189" cy="3477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393FD-EA6B-EE4E-904F-7953101B3764}"/>
              </a:ext>
            </a:extLst>
          </p:cNvPr>
          <p:cNvSpPr txBox="1"/>
          <p:nvPr/>
        </p:nvSpPr>
        <p:spPr>
          <a:xfrm>
            <a:off x="473122" y="844921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75 M</a:t>
            </a:r>
            <a:r>
              <a:rPr lang="en-US" sz="2000" baseline="-25000" dirty="0">
                <a:solidFill>
                  <a:srgbClr val="FFFFFF"/>
                </a:solidFill>
              </a:rPr>
              <a:t>O</a:t>
            </a:r>
            <a:r>
              <a:rPr lang="en-US" sz="2000" dirty="0">
                <a:solidFill>
                  <a:srgbClr val="FFFFFF"/>
                </a:solidFill>
              </a:rPr>
              <a:t> in 254 clumps; 84 M</a:t>
            </a:r>
            <a:r>
              <a:rPr lang="en-US" sz="2000" baseline="-25000" dirty="0">
                <a:solidFill>
                  <a:srgbClr val="FFFFFF"/>
                </a:solidFill>
              </a:rPr>
              <a:t>O</a:t>
            </a:r>
            <a:r>
              <a:rPr lang="en-US" sz="2000" dirty="0">
                <a:solidFill>
                  <a:srgbClr val="FFFFFF"/>
                </a:solidFill>
              </a:rPr>
              <a:t> total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25BD5-1AC4-8B46-99E3-FBC15AA269E1}"/>
              </a:ext>
            </a:extLst>
          </p:cNvPr>
          <p:cNvSpPr txBox="1"/>
          <p:nvPr/>
        </p:nvSpPr>
        <p:spPr>
          <a:xfrm>
            <a:off x="622367" y="5254756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B5B5"/>
                </a:solidFill>
              </a:rPr>
              <a:t>Red Dots : 75 M</a:t>
            </a:r>
            <a:r>
              <a:rPr lang="en-US" baseline="-25000" dirty="0">
                <a:solidFill>
                  <a:srgbClr val="FFB5B5"/>
                </a:solidFill>
              </a:rPr>
              <a:t>O</a:t>
            </a:r>
            <a:r>
              <a:rPr lang="en-US" dirty="0">
                <a:solidFill>
                  <a:srgbClr val="FFB5B5"/>
                </a:solidFill>
              </a:rPr>
              <a:t> from IMF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14C18-8214-7440-84ED-3790AD548A31}"/>
              </a:ext>
            </a:extLst>
          </p:cNvPr>
          <p:cNvSpPr txBox="1"/>
          <p:nvPr/>
        </p:nvSpPr>
        <p:spPr>
          <a:xfrm>
            <a:off x="742090" y="1175552"/>
            <a:ext cx="2935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All Clumps appear starless</a:t>
            </a:r>
          </a:p>
        </p:txBody>
      </p:sp>
    </p:spTree>
    <p:extLst>
      <p:ext uri="{BB962C8B-B14F-4D97-AF65-F5344CB8AC3E}">
        <p14:creationId xmlns:p14="http://schemas.microsoft.com/office/powerpoint/2010/main" val="1892183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18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Internal Dynamics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FB1F3-D79F-7D4A-B2E0-9994725B6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" y="914400"/>
            <a:ext cx="4137444" cy="3581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8BD11B-6032-EF1B-56CE-BD8EC98FCAA9}"/>
              </a:ext>
            </a:extLst>
          </p:cNvPr>
          <p:cNvGrpSpPr/>
          <p:nvPr/>
        </p:nvGrpSpPr>
        <p:grpSpPr>
          <a:xfrm>
            <a:off x="4267200" y="889000"/>
            <a:ext cx="4730782" cy="5281041"/>
            <a:chOff x="4267200" y="889000"/>
            <a:chExt cx="4730782" cy="5281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23C29BD-0D91-A445-BC18-212490605E04}"/>
                    </a:ext>
                  </a:extLst>
                </p:cNvPr>
                <p:cNvSpPr txBox="1"/>
                <p:nvPr/>
              </p:nvSpPr>
              <p:spPr>
                <a:xfrm>
                  <a:off x="4267200" y="889000"/>
                  <a:ext cx="4730782" cy="1142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FFFF"/>
                      </a:solidFill>
                    </a:rPr>
                    <a:t>&lt;U&gt; =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2000" dirty="0">
                      <a:solidFill>
                        <a:srgbClr val="FFFFFF"/>
                      </a:solidFill>
                    </a:rPr>
                    <a:t>GM</a:t>
                  </a:r>
                  <a:r>
                    <a:rPr lang="en-US" sz="2000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/R;   R = 3&lt;</a:t>
                  </a:r>
                  <a:r>
                    <a:rPr lang="el-GR" sz="2000" dirty="0">
                      <a:solidFill>
                        <a:srgbClr val="FFFFFF"/>
                      </a:solidFill>
                    </a:rPr>
                    <a:t>σ</a:t>
                  </a:r>
                  <a:r>
                    <a:rPr lang="en-US" sz="2000" baseline="-25000" dirty="0">
                      <a:solidFill>
                        <a:srgbClr val="FFFFFF"/>
                      </a:solidFill>
                    </a:rPr>
                    <a:t>R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&gt;</a:t>
                  </a:r>
                </a:p>
                <a:p>
                  <a:r>
                    <a:rPr lang="en-US" sz="2000" dirty="0">
                      <a:solidFill>
                        <a:srgbClr val="FFFFFF"/>
                      </a:solidFill>
                    </a:rPr>
                    <a:t>&lt;K&gt;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FFFFFF"/>
                      </a:solidFill>
                    </a:rPr>
                    <a:t> M&lt;v</a:t>
                  </a:r>
                  <a:r>
                    <a:rPr lang="en-US" sz="2000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&gt;; &lt;v</a:t>
                  </a:r>
                  <a:r>
                    <a:rPr lang="en-US" sz="2000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&gt; = 3&lt;v</a:t>
                  </a:r>
                  <a:r>
                    <a:rPr lang="en-US" sz="2000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en-US" sz="2000" baseline="-25000" dirty="0">
                      <a:solidFill>
                        <a:srgbClr val="FFFFFF"/>
                      </a:solidFill>
                    </a:rPr>
                    <a:t>rad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&gt; = 3σ</a:t>
                  </a:r>
                  <a:r>
                    <a:rPr lang="en-US" sz="2000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(</a:t>
                  </a:r>
                  <a:r>
                    <a:rPr lang="en-US" sz="2000" dirty="0" err="1">
                      <a:solidFill>
                        <a:srgbClr val="FFFFFF"/>
                      </a:solidFill>
                    </a:rPr>
                    <a:t>v</a:t>
                  </a:r>
                  <a:r>
                    <a:rPr lang="en-US" sz="2000" baseline="-25000" dirty="0" err="1">
                      <a:solidFill>
                        <a:srgbClr val="FFFFFF"/>
                      </a:solidFill>
                    </a:rPr>
                    <a:t>rad</a:t>
                  </a:r>
                  <a:r>
                    <a:rPr lang="en-US" sz="2000" dirty="0">
                      <a:solidFill>
                        <a:srgbClr val="FFFFFF"/>
                      </a:solidFill>
                    </a:rPr>
                    <a:t>)</a:t>
                  </a:r>
                </a:p>
                <a:p>
                  <a:r>
                    <a:rPr lang="en-US" sz="2000" dirty="0">
                      <a:solidFill>
                        <a:srgbClr val="FFFFFF"/>
                      </a:solidFill>
                    </a:rPr>
                    <a:t>&lt;K&gt; / &lt;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2000" dirty="0">
                      <a:solidFill>
                        <a:srgbClr val="FFFFFF"/>
                      </a:solidFill>
                    </a:rPr>
                    <a:t>U&gt; &lt; 1 for bound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23C29BD-0D91-A445-BC18-212490605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889000"/>
                  <a:ext cx="4730782" cy="1142492"/>
                </a:xfrm>
                <a:prstGeom prst="rect">
                  <a:avLst/>
                </a:prstGeom>
                <a:blipFill>
                  <a:blip r:embed="rId3"/>
                  <a:stretch>
                    <a:fillRect l="-1340" t="-3333" r="-268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6F4339-8025-061C-21F3-E01DCA3C5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955" y="2131441"/>
              <a:ext cx="4586445" cy="40386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20DAFF-ACCD-DB22-4776-DF6A32A7F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9" y="898201"/>
            <a:ext cx="4137444" cy="36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39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19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Internal Dynamics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19346-A9E9-0040-8A4D-764989898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1" y="1139857"/>
            <a:ext cx="3328379" cy="442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EC5EA-F343-4F42-A0BA-953BAF71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35" y="1139857"/>
            <a:ext cx="5278265" cy="4422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6DE45-AF96-30E7-3D77-F0D92EB9904A}"/>
              </a:ext>
            </a:extLst>
          </p:cNvPr>
          <p:cNvSpPr txBox="1"/>
          <p:nvPr/>
        </p:nvSpPr>
        <p:spPr>
          <a:xfrm>
            <a:off x="1981200" y="5718143"/>
            <a:ext cx="412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Can also study velocity structure functions</a:t>
            </a:r>
          </a:p>
        </p:txBody>
      </p:sp>
    </p:spTree>
    <p:extLst>
      <p:ext uri="{BB962C8B-B14F-4D97-AF65-F5344CB8AC3E}">
        <p14:creationId xmlns:p14="http://schemas.microsoft.com/office/powerpoint/2010/main" val="12294686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495300" y="233230"/>
            <a:ext cx="8153400" cy="60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Why Choose This Irradiated Interface to Study?</a:t>
            </a:r>
          </a:p>
          <a:p>
            <a:pPr marL="611188" indent="-571500">
              <a:buFontTx/>
              <a:buChar char="•"/>
            </a:pP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Interface Instabilities - AO Image</a:t>
            </a:r>
          </a:p>
          <a:p>
            <a:pPr marL="611188" indent="-571500">
              <a:buFontTx/>
              <a:buChar char="•"/>
            </a:pP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Layered Structure of PDR and Internal Cloud</a:t>
            </a:r>
          </a:p>
          <a:p>
            <a:pPr marL="611188" indent="-571500">
              <a:buFontTx/>
              <a:buChar char="•"/>
            </a:pP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Clump Mass Distribution and Internal Energies</a:t>
            </a:r>
            <a:endParaRPr lang="en-US" sz="1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endParaRPr lang="en-US" sz="1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Velocity Coherence</a:t>
            </a:r>
          </a:p>
          <a:p>
            <a:pPr marL="611188" indent="-571500">
              <a:buFontTx/>
              <a:buChar char="•"/>
            </a:pPr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611188" indent="-571500"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ea typeface="ＭＳ Ｐゴシック" charset="0"/>
              </a:rPr>
              <a:t>Analog of Feedback/Triggering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</a:rPr>
              <a:t>          </a:t>
            </a:r>
          </a:p>
          <a:p>
            <a:pPr marL="39688"/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39688"/>
            <a:endParaRPr lang="en-US" sz="2800" dirty="0">
              <a:solidFill>
                <a:srgbClr val="FFFFFF"/>
              </a:solidFill>
              <a:ea typeface="ＭＳ Ｐゴシック" charset="0"/>
            </a:endParaRP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3760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20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4C7A88-0849-C849-817B-6AFA9F38F57E}"/>
              </a:ext>
            </a:extLst>
          </p:cNvPr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Irradiated Molecular Layers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C5B7D-A2EF-A545-AB84-2E382224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3" y="2092588"/>
            <a:ext cx="4207068" cy="3694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BB8B6-F391-7448-825A-839DE549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66" y="2080772"/>
            <a:ext cx="4247637" cy="369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BD1E7-2D3D-C041-86F2-06C78E4284AA}"/>
              </a:ext>
            </a:extLst>
          </p:cNvPr>
          <p:cNvSpPr txBox="1"/>
          <p:nvPr/>
        </p:nvSpPr>
        <p:spPr>
          <a:xfrm>
            <a:off x="6190410" y="590189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Irradiated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D9A09-6C95-0C4D-8ED4-EBA4D20826CE}"/>
              </a:ext>
            </a:extLst>
          </p:cNvPr>
          <p:cNvSpPr txBox="1"/>
          <p:nvPr/>
        </p:nvSpPr>
        <p:spPr>
          <a:xfrm>
            <a:off x="1295400" y="5901899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Not Irradiated (as much)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C659B-2F99-7441-8B4C-20567756CE42}"/>
              </a:ext>
            </a:extLst>
          </p:cNvPr>
          <p:cNvSpPr txBox="1"/>
          <p:nvPr/>
        </p:nvSpPr>
        <p:spPr>
          <a:xfrm>
            <a:off x="830343" y="831502"/>
            <a:ext cx="2042547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>
                <a:solidFill>
                  <a:srgbClr val="FFFFFF"/>
                </a:solidFill>
              </a:rPr>
              <a:t>12</a:t>
            </a:r>
            <a:r>
              <a:rPr lang="en-US" sz="1800" dirty="0">
                <a:solidFill>
                  <a:srgbClr val="FFFFFF"/>
                </a:solidFill>
              </a:rPr>
              <a:t>CO / </a:t>
            </a:r>
            <a:r>
              <a:rPr lang="en-US" sz="1800" baseline="30000" dirty="0">
                <a:solidFill>
                  <a:srgbClr val="FFFFFF"/>
                </a:solidFill>
              </a:rPr>
              <a:t>13</a:t>
            </a:r>
            <a:r>
              <a:rPr lang="en-US" sz="1800" dirty="0">
                <a:solidFill>
                  <a:srgbClr val="FFFFFF"/>
                </a:solidFill>
              </a:rPr>
              <a:t>CO = 77</a:t>
            </a:r>
          </a:p>
          <a:p>
            <a:r>
              <a:rPr lang="en-US" sz="1800" baseline="30000" dirty="0">
                <a:solidFill>
                  <a:srgbClr val="FFFFFF"/>
                </a:solidFill>
              </a:rPr>
              <a:t>13</a:t>
            </a:r>
            <a:r>
              <a:rPr lang="en-US" sz="1800" dirty="0">
                <a:solidFill>
                  <a:srgbClr val="FFFFFF"/>
                </a:solidFill>
              </a:rPr>
              <a:t>CO / C</a:t>
            </a:r>
            <a:r>
              <a:rPr lang="en-US" sz="1800" baseline="30000" dirty="0">
                <a:solidFill>
                  <a:srgbClr val="FFFFFF"/>
                </a:solidFill>
              </a:rPr>
              <a:t>18</a:t>
            </a:r>
            <a:r>
              <a:rPr lang="en-US" sz="1800" dirty="0">
                <a:solidFill>
                  <a:srgbClr val="FFFFFF"/>
                </a:solidFill>
              </a:rPr>
              <a:t>O = 7</a:t>
            </a:r>
          </a:p>
          <a:p>
            <a:r>
              <a:rPr lang="en-US" sz="1800" dirty="0">
                <a:solidFill>
                  <a:srgbClr val="FFFFFF"/>
                </a:solidFill>
              </a:rPr>
              <a:t>I</a:t>
            </a:r>
            <a:r>
              <a:rPr lang="en-US" baseline="-25000" dirty="0">
                <a:solidFill>
                  <a:srgbClr val="FFFFFF"/>
                </a:solidFill>
                <a:latin typeface="Symbol" pitchFamily="2" charset="2"/>
              </a:rPr>
              <a:t>n</a:t>
            </a:r>
            <a:r>
              <a:rPr lang="en-US" sz="1800" dirty="0">
                <a:solidFill>
                  <a:srgbClr val="FFFFFF"/>
                </a:solidFill>
              </a:rPr>
              <a:t> = (1 – e</a:t>
            </a:r>
            <a:r>
              <a:rPr lang="en-US" sz="2800" baseline="30000" dirty="0">
                <a:solidFill>
                  <a:srgbClr val="FFFFFF"/>
                </a:solidFill>
              </a:rPr>
              <a:t>-</a:t>
            </a:r>
            <a:r>
              <a:rPr lang="en-US" sz="2800" baseline="30000" dirty="0">
                <a:solidFill>
                  <a:srgbClr val="FFFFFF"/>
                </a:solidFill>
                <a:latin typeface="Symbol" pitchFamily="2" charset="2"/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) B</a:t>
            </a:r>
            <a:r>
              <a:rPr lang="en-US" baseline="-25000" dirty="0">
                <a:solidFill>
                  <a:srgbClr val="FFFFFF"/>
                </a:solidFill>
                <a:latin typeface="Symbol" pitchFamily="2" charset="2"/>
              </a:rPr>
              <a:t>n</a:t>
            </a:r>
            <a:r>
              <a:rPr lang="en-US" sz="1800" dirty="0">
                <a:solidFill>
                  <a:srgbClr val="FFFFFF"/>
                </a:solidFill>
              </a:rPr>
              <a:t>(T)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8F431-DB04-6F4E-8293-4281FA1D8621}"/>
              </a:ext>
            </a:extLst>
          </p:cNvPr>
          <p:cNvSpPr txBox="1"/>
          <p:nvPr/>
        </p:nvSpPr>
        <p:spPr>
          <a:xfrm>
            <a:off x="3548354" y="956101"/>
            <a:ext cx="3214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30000" dirty="0">
                <a:solidFill>
                  <a:srgbClr val="FFFFFF"/>
                </a:solidFill>
              </a:rPr>
              <a:t>13</a:t>
            </a:r>
            <a:r>
              <a:rPr lang="en-US" sz="1800" dirty="0">
                <a:solidFill>
                  <a:srgbClr val="FFFFFF"/>
                </a:solidFill>
              </a:rPr>
              <a:t>CO / C</a:t>
            </a:r>
            <a:r>
              <a:rPr lang="en-US" sz="1800" baseline="30000" dirty="0">
                <a:solidFill>
                  <a:srgbClr val="FFFFFF"/>
                </a:solidFill>
              </a:rPr>
              <a:t>18</a:t>
            </a:r>
            <a:r>
              <a:rPr lang="en-US" sz="1800" dirty="0">
                <a:solidFill>
                  <a:srgbClr val="FFFFFF"/>
                </a:solidFill>
              </a:rPr>
              <a:t>O = 22, not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T(</a:t>
            </a:r>
            <a:r>
              <a:rPr lang="en-US" sz="1800" baseline="30000" dirty="0">
                <a:solidFill>
                  <a:srgbClr val="FFFFFF"/>
                </a:solidFill>
              </a:rPr>
              <a:t>13</a:t>
            </a:r>
            <a:r>
              <a:rPr lang="en-US" sz="1800" dirty="0">
                <a:solidFill>
                  <a:srgbClr val="FFFFFF"/>
                </a:solidFill>
              </a:rPr>
              <a:t>CO) / T(</a:t>
            </a:r>
            <a:r>
              <a:rPr lang="en-US" sz="1800" baseline="30000" dirty="0">
                <a:solidFill>
                  <a:srgbClr val="FFFFFF"/>
                </a:solidFill>
              </a:rPr>
              <a:t>12</a:t>
            </a:r>
            <a:r>
              <a:rPr lang="en-US" sz="1800" dirty="0">
                <a:solidFill>
                  <a:srgbClr val="FFFFFF"/>
                </a:solidFill>
              </a:rPr>
              <a:t>C)) = 0.7, not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Irradiated Wall fits less well</a:t>
            </a:r>
          </a:p>
        </p:txBody>
      </p:sp>
    </p:spTree>
    <p:extLst>
      <p:ext uri="{BB962C8B-B14F-4D97-AF65-F5344CB8AC3E}">
        <p14:creationId xmlns:p14="http://schemas.microsoft.com/office/powerpoint/2010/main" val="2105175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21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4C7A88-0849-C849-817B-6AFA9F38F57E}"/>
              </a:ext>
            </a:extLst>
          </p:cNvPr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Irradiated Molecular Layers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148204-AADB-004F-8B80-58418411A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3" y="936461"/>
            <a:ext cx="3502606" cy="2802085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12226C9-D529-AB46-B964-5146EF845117}"/>
              </a:ext>
            </a:extLst>
          </p:cNvPr>
          <p:cNvGrpSpPr/>
          <p:nvPr/>
        </p:nvGrpSpPr>
        <p:grpSpPr>
          <a:xfrm>
            <a:off x="783542" y="3960024"/>
            <a:ext cx="2999439" cy="2470166"/>
            <a:chOff x="4072534" y="1225287"/>
            <a:chExt cx="3649036" cy="26597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F4E5FD-B13B-2141-B665-3B5077CE0C59}"/>
                </a:ext>
              </a:extLst>
            </p:cNvPr>
            <p:cNvSpPr txBox="1"/>
            <p:nvPr/>
          </p:nvSpPr>
          <p:spPr>
            <a:xfrm>
              <a:off x="4072534" y="1225287"/>
              <a:ext cx="3649036" cy="1115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H</a:t>
              </a:r>
              <a:r>
                <a:rPr lang="el-GR" sz="1600" dirty="0">
                  <a:solidFill>
                    <a:srgbClr val="FFFFFF"/>
                  </a:solidFill>
                </a:rPr>
                <a:t>ψ =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b="1" dirty="0">
                  <a:solidFill>
                    <a:srgbClr val="FFFFFF"/>
                  </a:solidFill>
                </a:rPr>
                <a:t>L</a:t>
              </a:r>
              <a:r>
                <a:rPr lang="en-US" sz="1600" baseline="30000" dirty="0">
                  <a:solidFill>
                    <a:srgbClr val="FFFFFF"/>
                  </a:solidFill>
                </a:rPr>
                <a:t>2</a:t>
              </a:r>
              <a:r>
                <a:rPr lang="en-US" sz="1600" dirty="0">
                  <a:solidFill>
                    <a:srgbClr val="FFFFFF"/>
                  </a:solidFill>
                </a:rPr>
                <a:t> / 2I) </a:t>
              </a:r>
              <a:r>
                <a:rPr lang="el-GR" sz="1600" dirty="0">
                  <a:solidFill>
                    <a:srgbClr val="FFFFFF"/>
                  </a:solidFill>
                </a:rPr>
                <a:t>ψ</a:t>
              </a:r>
              <a:r>
                <a:rPr lang="en-US" sz="1600" dirty="0">
                  <a:solidFill>
                    <a:srgbClr val="FFFFFF"/>
                  </a:solidFill>
                </a:rPr>
                <a:t> = ℏ</a:t>
              </a:r>
              <a:r>
                <a:rPr lang="en-US" sz="1600" baseline="30000" dirty="0">
                  <a:solidFill>
                    <a:srgbClr val="FFFFFF"/>
                  </a:solidFill>
                </a:rPr>
                <a:t>2 </a:t>
              </a:r>
              <a:r>
                <a:rPr lang="en-US" sz="900" dirty="0">
                  <a:solidFill>
                    <a:srgbClr val="FFFFFF"/>
                  </a:solidFill>
                  <a:latin typeface="Zapfino" panose="03030300040707070C03" pitchFamily="66" charset="77"/>
                  <a:cs typeface="Palace Script MT" panose="020F0502020204030204" pitchFamily="34" charset="0"/>
                </a:rPr>
                <a:t>l</a:t>
              </a:r>
              <a:r>
                <a:rPr lang="en-US" sz="1600" dirty="0">
                  <a:solidFill>
                    <a:srgbClr val="FFFFFF"/>
                  </a:solidFill>
                  <a:latin typeface="Snell Roundhand" panose="02000603080000090004" pitchFamily="2" charset="77"/>
                  <a:cs typeface="Palace Script MT" panose="020F0502020204030204" pitchFamily="34" charset="0"/>
                </a:rPr>
                <a:t> 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900" dirty="0">
                  <a:solidFill>
                    <a:srgbClr val="FFFFFF"/>
                  </a:solidFill>
                  <a:latin typeface="Zapfino" panose="03030300040707070C03" pitchFamily="66" charset="77"/>
                  <a:cs typeface="Palace Script MT" panose="020F0502020204030204" pitchFamily="34" charset="0"/>
                </a:rPr>
                <a:t>l</a:t>
              </a:r>
              <a:r>
                <a:rPr lang="en-US" sz="1600" dirty="0">
                  <a:solidFill>
                    <a:srgbClr val="FFFFFF"/>
                  </a:solidFill>
                  <a:latin typeface="Snell Roundhand" panose="02000603080000090004" pitchFamily="2" charset="77"/>
                  <a:cs typeface="Palace Script MT" panose="020F0502020204030204" pitchFamily="34" charset="0"/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+1)/2I </a:t>
              </a:r>
              <a:r>
                <a:rPr lang="el-GR" sz="1600" dirty="0">
                  <a:solidFill>
                    <a:srgbClr val="FFFFFF"/>
                  </a:solidFill>
                </a:rPr>
                <a:t>ψ</a:t>
              </a:r>
              <a:endParaRPr lang="en-US" sz="1600" dirty="0">
                <a:solidFill>
                  <a:srgbClr val="FFFFFF"/>
                </a:solidFill>
              </a:endParaRPr>
            </a:p>
            <a:p>
              <a:endParaRPr lang="en-US" sz="1600" baseline="30000" dirty="0">
                <a:solidFill>
                  <a:srgbClr val="FFFFFF"/>
                </a:solidFill>
              </a:endParaRPr>
            </a:p>
            <a:p>
              <a:r>
                <a:rPr lang="en-US" sz="1600" dirty="0">
                  <a:solidFill>
                    <a:srgbClr val="FFFFFF"/>
                  </a:solidFill>
                </a:rPr>
                <a:t>E = ℏ</a:t>
              </a:r>
              <a:r>
                <a:rPr lang="en-US" sz="1600" baseline="30000" dirty="0">
                  <a:solidFill>
                    <a:srgbClr val="FFFFFF"/>
                  </a:solidFill>
                </a:rPr>
                <a:t>2 </a:t>
              </a:r>
              <a:r>
                <a:rPr lang="en-US" sz="900" dirty="0">
                  <a:solidFill>
                    <a:srgbClr val="FFFFFF"/>
                  </a:solidFill>
                  <a:latin typeface="Zapfino" panose="03030300040707070C03" pitchFamily="66" charset="77"/>
                  <a:cs typeface="Palace Script MT" panose="020F0502020204030204" pitchFamily="34" charset="0"/>
                </a:rPr>
                <a:t>l</a:t>
              </a:r>
              <a:r>
                <a:rPr lang="en-US" sz="1600" dirty="0">
                  <a:solidFill>
                    <a:srgbClr val="FFFFFF"/>
                  </a:solidFill>
                  <a:latin typeface="Snell Roundhand" panose="02000603080000090004" pitchFamily="2" charset="77"/>
                  <a:cs typeface="Palace Script MT" panose="020F0502020204030204" pitchFamily="34" charset="0"/>
                </a:rPr>
                <a:t> 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900" dirty="0">
                  <a:solidFill>
                    <a:srgbClr val="FFFFFF"/>
                  </a:solidFill>
                  <a:latin typeface="Zapfino" panose="03030300040707070C03" pitchFamily="66" charset="77"/>
                  <a:cs typeface="Palace Script MT" panose="020F0502020204030204" pitchFamily="34" charset="0"/>
                </a:rPr>
                <a:t>l</a:t>
              </a:r>
              <a:r>
                <a:rPr lang="en-US" sz="1600" dirty="0">
                  <a:solidFill>
                    <a:srgbClr val="FFFFFF"/>
                  </a:solidFill>
                  <a:latin typeface="Snell Roundhand" panose="02000603080000090004" pitchFamily="2" charset="77"/>
                  <a:cs typeface="Palace Script MT" panose="020F0502020204030204" pitchFamily="34" charset="0"/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+1)/2I 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229DBC9-6BA0-1A43-9519-864FCA77C244}"/>
                </a:ext>
              </a:extLst>
            </p:cNvPr>
            <p:cNvGrpSpPr/>
            <p:nvPr/>
          </p:nvGrpSpPr>
          <p:grpSpPr>
            <a:xfrm>
              <a:off x="4573277" y="2284859"/>
              <a:ext cx="2932423" cy="1600200"/>
              <a:chOff x="4240531" y="3200400"/>
              <a:chExt cx="2932423" cy="1600200"/>
            </a:xfrm>
          </p:grpSpPr>
          <p:grpSp>
            <p:nvGrpSpPr>
              <p:cNvPr id="7174" name="Group 7173">
                <a:extLst>
                  <a:ext uri="{FF2B5EF4-FFF2-40B4-BE49-F238E27FC236}">
                    <a16:creationId xmlns:a16="http://schemas.microsoft.com/office/drawing/2014/main" id="{C6F5C969-E1B4-3E49-8F63-5C929332BE96}"/>
                  </a:ext>
                </a:extLst>
              </p:cNvPr>
              <p:cNvGrpSpPr/>
              <p:nvPr/>
            </p:nvGrpSpPr>
            <p:grpSpPr>
              <a:xfrm>
                <a:off x="4850877" y="4003118"/>
                <a:ext cx="109440" cy="84178"/>
                <a:chOff x="4850877" y="4003118"/>
                <a:chExt cx="109440" cy="8417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7361FF9D-4A7D-ED4E-8377-669AB08D1305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94722" y="4017625"/>
                    <a:ext cx="345" cy="191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7361FF9D-4A7D-ED4E-8377-669AB08D130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77817" y="4008075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115198BC-EBE6-AA46-A123-8197A7A0A9FD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50877" y="4057137"/>
                    <a:ext cx="345" cy="191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115198BC-EBE6-AA46-A123-8197A7A0A9FD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33972" y="4047587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F79C4C06-DB6B-0A44-879B-4C7E6CB96626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80222" y="4043775"/>
                    <a:ext cx="345" cy="191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F79C4C06-DB6B-0A44-879B-4C7E6CB96626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62972" y="4034225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E8741028-E277-8043-8D10-E700B163766B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21651" y="4051792"/>
                    <a:ext cx="345" cy="191"/>
                  </p14:xfrm>
                </p:contentPart>
              </mc:Choice>
              <mc:Fallback xmlns="">
                <p:pic>
                  <p:nvPicPr>
                    <p:cNvPr id="57" name="Ink 56">
                      <a:extLst>
                        <a:ext uri="{FF2B5EF4-FFF2-40B4-BE49-F238E27FC236}">
                          <a16:creationId xmlns:a16="http://schemas.microsoft.com/office/drawing/2014/main" id="{E8741028-E277-8043-8D10-E700B163766B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04401" y="4042433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2C579FD1-E386-DD44-8FED-F2D4815C5805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79877" y="4086151"/>
                    <a:ext cx="345" cy="191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2C579FD1-E386-DD44-8FED-F2D4815C580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62627" y="4076601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96EDE7B8-0360-3340-B1DF-CB31DF0A409E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79877" y="4086151"/>
                    <a:ext cx="345" cy="191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96EDE7B8-0360-3340-B1DF-CB31DF0A409E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62627" y="4076601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ECBC02DD-23E0-8642-9DE5-E41625DA917C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880222" y="4076988"/>
                    <a:ext cx="345" cy="191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ECBC02DD-23E0-8642-9DE5-E41625DA917C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862972" y="4067438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9C67547A-8390-BC4C-B9BB-C50259626BD1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21651" y="4087105"/>
                    <a:ext cx="345" cy="191"/>
                  </p14:xfrm>
                </p:contentPart>
              </mc:Choice>
              <mc:Fallback xmlns="">
                <p:pic>
                  <p:nvPicPr>
                    <p:cNvPr id="59" name="Ink 58">
                      <a:extLst>
                        <a:ext uri="{FF2B5EF4-FFF2-40B4-BE49-F238E27FC236}">
                          <a16:creationId xmlns:a16="http://schemas.microsoft.com/office/drawing/2014/main" id="{9C67547A-8390-BC4C-B9BB-C50259626BD1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04401" y="4077555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84D2D58A-7CFC-4C44-8FB3-98550F9FCAB8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56519" y="4073171"/>
                    <a:ext cx="345" cy="191"/>
                  </p14:xfrm>
                </p:contentPart>
              </mc:Choice>
              <mc:Fallback xmlns="">
                <p:pic>
                  <p:nvPicPr>
                    <p:cNvPr id="61" name="Ink 60">
                      <a:extLst>
                        <a:ext uri="{FF2B5EF4-FFF2-40B4-BE49-F238E27FC236}">
                          <a16:creationId xmlns:a16="http://schemas.microsoft.com/office/drawing/2014/main" id="{84D2D58A-7CFC-4C44-8FB3-98550F9FCAB8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39269" y="4063621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C80158B5-D748-FD46-9B63-919CA26BC8A1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59972" y="4033277"/>
                    <a:ext cx="345" cy="191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C80158B5-D748-FD46-9B63-919CA26BC8A1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43067" y="4023727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7169" name="Ink 7168">
                      <a:extLst>
                        <a:ext uri="{FF2B5EF4-FFF2-40B4-BE49-F238E27FC236}">
                          <a16:creationId xmlns:a16="http://schemas.microsoft.com/office/drawing/2014/main" id="{A2273A9B-6BEB-4143-9C32-6EFFB7D7028A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21305" y="4039385"/>
                    <a:ext cx="345" cy="191"/>
                  </p14:xfrm>
                </p:contentPart>
              </mc:Choice>
              <mc:Fallback xmlns="">
                <p:pic>
                  <p:nvPicPr>
                    <p:cNvPr id="7169" name="Ink 7168">
                      <a:extLst>
                        <a:ext uri="{FF2B5EF4-FFF2-40B4-BE49-F238E27FC236}">
                          <a16:creationId xmlns:a16="http://schemas.microsoft.com/office/drawing/2014/main" id="{A2273A9B-6BEB-4143-9C32-6EFFB7D7028A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04055" y="4029835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7172" name="Ink 7171">
                      <a:extLst>
                        <a:ext uri="{FF2B5EF4-FFF2-40B4-BE49-F238E27FC236}">
                          <a16:creationId xmlns:a16="http://schemas.microsoft.com/office/drawing/2014/main" id="{DA6B6825-5399-5541-929C-81C949130DFC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43055" y="4003118"/>
                    <a:ext cx="345" cy="191"/>
                  </p14:xfrm>
                </p:contentPart>
              </mc:Choice>
              <mc:Fallback xmlns="">
                <p:pic>
                  <p:nvPicPr>
                    <p:cNvPr id="7172" name="Ink 7171">
                      <a:extLst>
                        <a:ext uri="{FF2B5EF4-FFF2-40B4-BE49-F238E27FC236}">
                          <a16:creationId xmlns:a16="http://schemas.microsoft.com/office/drawing/2014/main" id="{DA6B6825-5399-5541-929C-81C949130DFC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26150" y="3993568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7173" name="Ink 7172">
                      <a:extLst>
                        <a:ext uri="{FF2B5EF4-FFF2-40B4-BE49-F238E27FC236}">
                          <a16:creationId xmlns:a16="http://schemas.microsoft.com/office/drawing/2014/main" id="{5C88987B-D262-7149-85C7-6605A120D883}"/>
                        </a:ext>
                      </a:extLst>
                    </p14:cNvPr>
                    <p14:cNvContentPartPr/>
                    <p14:nvPr/>
                  </p14:nvContentPartPr>
                  <p14:xfrm flipV="1">
                    <a:off x="4917508" y="4047402"/>
                    <a:ext cx="345" cy="191"/>
                  </p14:xfrm>
                </p:contentPart>
              </mc:Choice>
              <mc:Fallback xmlns="">
                <p:pic>
                  <p:nvPicPr>
                    <p:cNvPr id="7173" name="Ink 7172">
                      <a:extLst>
                        <a:ext uri="{FF2B5EF4-FFF2-40B4-BE49-F238E27FC236}">
                          <a16:creationId xmlns:a16="http://schemas.microsoft.com/office/drawing/2014/main" id="{5C88987B-D262-7149-85C7-6605A120D883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4900603" y="4038043"/>
                      <a:ext cx="34500" cy="191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176" name="Group 7175">
                <a:extLst>
                  <a:ext uri="{FF2B5EF4-FFF2-40B4-BE49-F238E27FC236}">
                    <a16:creationId xmlns:a16="http://schemas.microsoft.com/office/drawing/2014/main" id="{8924BE2F-841E-FB4F-ADFA-CC3150530943}"/>
                  </a:ext>
                </a:extLst>
              </p:cNvPr>
              <p:cNvGrpSpPr/>
              <p:nvPr/>
            </p:nvGrpSpPr>
            <p:grpSpPr>
              <a:xfrm>
                <a:off x="4850877" y="3429278"/>
                <a:ext cx="97200" cy="74520"/>
                <a:chOff x="4850877" y="3429278"/>
                <a:chExt cx="97200" cy="7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BD9CE724-CF8A-5E41-99E8-331DD7090C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53037" y="3468518"/>
                    <a:ext cx="360" cy="36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BD9CE724-CF8A-5E41-99E8-331DD7090CD5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35037" y="34508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0D16A10D-7A27-4F45-931F-340924A6DA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0D16A10D-7A27-4F45-931F-340924A6DAE0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C9B58307-4000-F74E-AD0F-666553F39E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C9B58307-4000-F74E-AD0F-666553F39E5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1CD951BE-33A1-364D-A15C-889AA70657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1CD951BE-33A1-364D-A15C-889AA70657F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A54C1A61-B707-6F47-A3FB-BBE6C251F4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A54C1A61-B707-6F47-A3FB-BBE6C251F4CF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78FC40D9-EB3A-A344-864A-22F7FCBCFA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78FC40D9-EB3A-A344-864A-22F7FCBCFAD5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8A99006B-01C2-714D-A710-455F26FAE7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8A99006B-01C2-714D-A710-455F26FAE71D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477B6224-D543-D84C-9689-341649197B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5277" y="3469238"/>
                    <a:ext cx="360" cy="36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477B6224-D543-D84C-9689-341649197B3D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7277" y="34512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6119B8BF-9F96-C44D-B9E0-ED4533B09D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81837" y="3480398"/>
                    <a:ext cx="360" cy="36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6119B8BF-9F96-C44D-B9E0-ED4533B09D39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64197" y="346275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131F7C77-8A8A-EA42-B814-FA83290BB4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3117" y="3453038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131F7C77-8A8A-EA42-B814-FA83290BB4C9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5117" y="34353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594701C8-D494-E748-94D8-05ECF4EC47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1717" y="3471398"/>
                    <a:ext cx="360" cy="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594701C8-D494-E748-94D8-05ECF4EC4729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93717" y="345375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9004FF85-2558-7243-BF27-07BC51F7F7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00197" y="3463478"/>
                    <a:ext cx="360" cy="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9004FF85-2558-7243-BF27-07BC51F7F79F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82557" y="34454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C29A1DCF-CD6C-E44F-87B8-26081FE310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6597" y="3429278"/>
                    <a:ext cx="360" cy="36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C29A1DCF-CD6C-E44F-87B8-26081FE310A4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78597" y="34112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B3F97454-256F-3449-80AF-BE03B86CC8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9477" y="3498038"/>
                    <a:ext cx="360" cy="36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B3F97454-256F-3449-80AF-BE03B86CC82A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81477" y="34803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525B5A3-E66E-9046-9C1D-6C94EE4CD1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1317" y="3498038"/>
                    <a:ext cx="360" cy="36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3525B5A3-E66E-9046-9C1D-6C94EE4CD124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43677" y="34803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DE4AA7FF-00EF-FC43-B1C6-58DA2CF1D3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53397" y="3465278"/>
                    <a:ext cx="360" cy="3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DE4AA7FF-00EF-FC43-B1C6-58DA2CF1D347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35757" y="34472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E89FEFB1-DA18-B048-A537-CE83580FBE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57357" y="3440078"/>
                    <a:ext cx="360" cy="36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E89FEFB1-DA18-B048-A537-CE83580FBE13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39357" y="34224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792D09EF-2B70-7D41-93FF-21A5C41B50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50877" y="3503438"/>
                    <a:ext cx="360" cy="36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792D09EF-2B70-7D41-93FF-21A5C41B5006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833237" y="34857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7175" name="Ink 7174">
                      <a:extLst>
                        <a:ext uri="{FF2B5EF4-FFF2-40B4-BE49-F238E27FC236}">
                          <a16:creationId xmlns:a16="http://schemas.microsoft.com/office/drawing/2014/main" id="{5879D6B1-FDBA-454B-8620-E43D5F14D0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47717" y="3482918"/>
                    <a:ext cx="360" cy="360"/>
                  </p14:xfrm>
                </p:contentPart>
              </mc:Choice>
              <mc:Fallback xmlns="">
                <p:pic>
                  <p:nvPicPr>
                    <p:cNvPr id="7175" name="Ink 7174">
                      <a:extLst>
                        <a:ext uri="{FF2B5EF4-FFF2-40B4-BE49-F238E27FC236}">
                          <a16:creationId xmlns:a16="http://schemas.microsoft.com/office/drawing/2014/main" id="{5879D6B1-FDBA-454B-8620-E43D5F14D056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929717" y="34649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7177" name="Ink 7176">
                    <a:extLst>
                      <a:ext uri="{FF2B5EF4-FFF2-40B4-BE49-F238E27FC236}">
                        <a16:creationId xmlns:a16="http://schemas.microsoft.com/office/drawing/2014/main" id="{2EC02D68-6B14-A048-BB8B-FF89869051BD}"/>
                      </a:ext>
                    </a:extLst>
                  </p14:cNvPr>
                  <p14:cNvContentPartPr/>
                  <p14:nvPr/>
                </p14:nvContentPartPr>
                <p14:xfrm>
                  <a:off x="4920357" y="3538718"/>
                  <a:ext cx="360" cy="360"/>
                </p14:xfrm>
              </p:contentPart>
            </mc:Choice>
            <mc:Fallback xmlns="">
              <p:pic>
                <p:nvPicPr>
                  <p:cNvPr id="7177" name="Ink 7176">
                    <a:extLst>
                      <a:ext uri="{FF2B5EF4-FFF2-40B4-BE49-F238E27FC236}">
                        <a16:creationId xmlns:a16="http://schemas.microsoft.com/office/drawing/2014/main" id="{2EC02D68-6B14-A048-BB8B-FF89869051B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902717" y="352107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22C3620-F755-E74D-A2E1-9B9421740860}"/>
                      </a:ext>
                    </a:extLst>
                  </p14:cNvPr>
                  <p14:cNvContentPartPr/>
                  <p14:nvPr/>
                </p14:nvContentPartPr>
                <p14:xfrm>
                  <a:off x="4865140" y="4568256"/>
                  <a:ext cx="360" cy="3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2C3620-F755-E74D-A2E1-9B942174086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47140" y="455061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9517C5F0-0F76-D642-8986-146DC3FE2B3C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9517C5F0-0F76-D642-8986-146DC3FE2B3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ED3D461C-1D52-E940-A55C-90E93A85A6FD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ED3D461C-1D52-E940-A55C-90E93A85A6F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1419E4B-0658-794D-A2E2-EC430B8FC46E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41419E4B-0658-794D-A2E2-EC430B8FC46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B6812C55-9B2F-6748-9B83-5E84610B4C07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B6812C55-9B2F-6748-9B83-5E84610B4C07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A3868CA-AA5C-874D-BF64-B86FFB9F4CE6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A3868CA-AA5C-874D-BF64-B86FFB9F4CE6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6D7D2525-8BE2-EC43-BF70-826447A96AB0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6D7D2525-8BE2-EC43-BF70-826447A96AB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BEDB7610-BF1B-2246-8C85-C9C1B0706C31}"/>
                      </a:ext>
                    </a:extLst>
                  </p14:cNvPr>
                  <p14:cNvContentPartPr/>
                  <p14:nvPr/>
                </p14:nvContentPartPr>
                <p14:xfrm>
                  <a:off x="4877380" y="4568976"/>
                  <a:ext cx="360" cy="3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BEDB7610-BF1B-2246-8C85-C9C1B0706C3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9380" y="45509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C95576BA-D4A5-1245-9F34-EBD4F4D0323C}"/>
                      </a:ext>
                    </a:extLst>
                  </p14:cNvPr>
                  <p14:cNvContentPartPr/>
                  <p14:nvPr/>
                </p14:nvContentPartPr>
                <p14:xfrm>
                  <a:off x="4893940" y="4580136"/>
                  <a:ext cx="360" cy="36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C95576BA-D4A5-1245-9F34-EBD4F4D0323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76300" y="456249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E0FCC2E-31D1-7345-9CF8-2F0EEAD250CD}"/>
                      </a:ext>
                    </a:extLst>
                  </p14:cNvPr>
                  <p14:cNvContentPartPr/>
                  <p14:nvPr/>
                </p14:nvContentPartPr>
                <p14:xfrm>
                  <a:off x="4875220" y="4552776"/>
                  <a:ext cx="360" cy="3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E0FCC2E-31D1-7345-9CF8-2F0EEAD250C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7220" y="453513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56496E58-8BBF-4F41-AF94-BF84F39F1E4E}"/>
                      </a:ext>
                    </a:extLst>
                  </p14:cNvPr>
                  <p14:cNvContentPartPr/>
                  <p14:nvPr/>
                </p14:nvContentPartPr>
                <p14:xfrm>
                  <a:off x="4923820" y="4571136"/>
                  <a:ext cx="360" cy="3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56496E58-8BBF-4F41-AF94-BF84F39F1E4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905820" y="455349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3331D81B-13E2-5341-83F2-5E82E2AE70F1}"/>
                      </a:ext>
                    </a:extLst>
                  </p14:cNvPr>
                  <p14:cNvContentPartPr/>
                  <p14:nvPr/>
                </p14:nvContentPartPr>
                <p14:xfrm>
                  <a:off x="4912300" y="4563216"/>
                  <a:ext cx="360" cy="3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331D81B-13E2-5341-83F2-5E82E2AE70F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94660" y="454521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5EF9866C-5F54-BD49-A390-1EB2CDF9843A}"/>
                      </a:ext>
                    </a:extLst>
                  </p14:cNvPr>
                  <p14:cNvContentPartPr/>
                  <p14:nvPr/>
                </p14:nvContentPartPr>
                <p14:xfrm>
                  <a:off x="4908700" y="4529016"/>
                  <a:ext cx="360" cy="3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5EF9866C-5F54-BD49-A390-1EB2CDF9843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90700" y="451101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F445C723-89A1-DF42-8CF6-F2BE2478AADD}"/>
                      </a:ext>
                    </a:extLst>
                  </p14:cNvPr>
                  <p14:cNvContentPartPr/>
                  <p14:nvPr/>
                </p14:nvContentPartPr>
                <p14:xfrm>
                  <a:off x="4911580" y="4597776"/>
                  <a:ext cx="36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F445C723-89A1-DF42-8CF6-F2BE2478AAD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93580" y="458013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4C08AE31-0A10-3443-A1D7-32E123ED0D54}"/>
                      </a:ext>
                    </a:extLst>
                  </p14:cNvPr>
                  <p14:cNvContentPartPr/>
                  <p14:nvPr/>
                </p14:nvContentPartPr>
                <p14:xfrm>
                  <a:off x="4873420" y="4597776"/>
                  <a:ext cx="360" cy="36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4C08AE31-0A10-3443-A1D7-32E123ED0D5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5780" y="458013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32849E3A-CA61-C24D-8DDE-10337988552C}"/>
                      </a:ext>
                    </a:extLst>
                  </p14:cNvPr>
                  <p14:cNvContentPartPr/>
                  <p14:nvPr/>
                </p14:nvContentPartPr>
                <p14:xfrm>
                  <a:off x="4865500" y="4565016"/>
                  <a:ext cx="360" cy="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32849E3A-CA61-C24D-8DDE-10337988552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47860" y="454701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22A2C4C7-470B-0643-9EEE-42FD24FAFE22}"/>
                      </a:ext>
                    </a:extLst>
                  </p14:cNvPr>
                  <p14:cNvContentPartPr/>
                  <p14:nvPr/>
                </p14:nvContentPartPr>
                <p14:xfrm>
                  <a:off x="4869460" y="4539816"/>
                  <a:ext cx="360" cy="3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22A2C4C7-470B-0643-9EEE-42FD24FAFE2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51460" y="452217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7F5B67E7-2439-B844-B051-8D6854B898DB}"/>
                      </a:ext>
                    </a:extLst>
                  </p14:cNvPr>
                  <p14:cNvContentPartPr/>
                  <p14:nvPr/>
                </p14:nvContentPartPr>
                <p14:xfrm>
                  <a:off x="4862980" y="4603176"/>
                  <a:ext cx="36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F5B67E7-2439-B844-B051-8D6854B898D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845340" y="458553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08156F51-D93B-1248-A6E6-5A2801D30F03}"/>
                      </a:ext>
                    </a:extLst>
                  </p14:cNvPr>
                  <p14:cNvContentPartPr/>
                  <p14:nvPr/>
                </p14:nvContentPartPr>
                <p14:xfrm>
                  <a:off x="4959820" y="4582656"/>
                  <a:ext cx="360" cy="3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08156F51-D93B-1248-A6E6-5A2801D30F03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941820" y="456465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9D014780-44ED-B342-83C5-DD20AC32E5C6}"/>
                      </a:ext>
                    </a:extLst>
                  </p14:cNvPr>
                  <p14:cNvContentPartPr/>
                  <p14:nvPr/>
                </p14:nvContentPartPr>
                <p14:xfrm>
                  <a:off x="4932460" y="4638456"/>
                  <a:ext cx="360" cy="36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9D014780-44ED-B342-83C5-DD20AC32E5C6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914820" y="462081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7205" name="Ink 7204">
                    <a:extLst>
                      <a:ext uri="{FF2B5EF4-FFF2-40B4-BE49-F238E27FC236}">
                        <a16:creationId xmlns:a16="http://schemas.microsoft.com/office/drawing/2014/main" id="{F938CF9A-FE62-B44F-AB36-84708B9FDF53}"/>
                      </a:ext>
                    </a:extLst>
                  </p14:cNvPr>
                  <p14:cNvContentPartPr/>
                  <p14:nvPr/>
                </p14:nvContentPartPr>
                <p14:xfrm>
                  <a:off x="6500935" y="4570844"/>
                  <a:ext cx="360" cy="360"/>
                </p14:xfrm>
              </p:contentPart>
            </mc:Choice>
            <mc:Fallback xmlns="">
              <p:pic>
                <p:nvPicPr>
                  <p:cNvPr id="7205" name="Ink 7204">
                    <a:extLst>
                      <a:ext uri="{FF2B5EF4-FFF2-40B4-BE49-F238E27FC236}">
                        <a16:creationId xmlns:a16="http://schemas.microsoft.com/office/drawing/2014/main" id="{F938CF9A-FE62-B44F-AB36-84708B9FDF5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482935" y="4552844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08" name="Group 7207">
                <a:extLst>
                  <a:ext uri="{FF2B5EF4-FFF2-40B4-BE49-F238E27FC236}">
                    <a16:creationId xmlns:a16="http://schemas.microsoft.com/office/drawing/2014/main" id="{2621ACD5-0ED3-1344-BA80-258DEB4DC1DE}"/>
                  </a:ext>
                </a:extLst>
              </p:cNvPr>
              <p:cNvGrpSpPr/>
              <p:nvPr/>
            </p:nvGrpSpPr>
            <p:grpSpPr>
              <a:xfrm>
                <a:off x="6412375" y="4442684"/>
                <a:ext cx="174600" cy="169560"/>
                <a:chOff x="6463920" y="4442684"/>
                <a:chExt cx="174600" cy="169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7184" name="Ink 7183">
                      <a:extLst>
                        <a:ext uri="{FF2B5EF4-FFF2-40B4-BE49-F238E27FC236}">
                          <a16:creationId xmlns:a16="http://schemas.microsoft.com/office/drawing/2014/main" id="{B9107409-E28D-4546-A126-09257850AC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7680" y="4598204"/>
                    <a:ext cx="360" cy="360"/>
                  </p14:xfrm>
                </p:contentPart>
              </mc:Choice>
              <mc:Fallback xmlns="">
                <p:pic>
                  <p:nvPicPr>
                    <p:cNvPr id="7184" name="Ink 7183">
                      <a:extLst>
                        <a:ext uri="{FF2B5EF4-FFF2-40B4-BE49-F238E27FC236}">
                          <a16:creationId xmlns:a16="http://schemas.microsoft.com/office/drawing/2014/main" id="{B9107409-E28D-4546-A126-09257850AC37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59680" y="458056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7185" name="Ink 7184">
                      <a:extLst>
                        <a:ext uri="{FF2B5EF4-FFF2-40B4-BE49-F238E27FC236}">
                          <a16:creationId xmlns:a16="http://schemas.microsoft.com/office/drawing/2014/main" id="{BBD6C318-0521-0648-9762-F9DDA2E9AF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63920" y="4598204"/>
                    <a:ext cx="360" cy="360"/>
                  </p14:xfrm>
                </p:contentPart>
              </mc:Choice>
              <mc:Fallback xmlns="">
                <p:pic>
                  <p:nvPicPr>
                    <p:cNvPr id="7185" name="Ink 7184">
                      <a:extLst>
                        <a:ext uri="{FF2B5EF4-FFF2-40B4-BE49-F238E27FC236}">
                          <a16:creationId xmlns:a16="http://schemas.microsoft.com/office/drawing/2014/main" id="{BBD6C318-0521-0648-9762-F9DDA2E9AF35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46280" y="458056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7187" name="Ink 7186">
                      <a:extLst>
                        <a:ext uri="{FF2B5EF4-FFF2-40B4-BE49-F238E27FC236}">
                          <a16:creationId xmlns:a16="http://schemas.microsoft.com/office/drawing/2014/main" id="{776D449C-63C8-EE44-98D9-E31CBB4047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86600" y="4575524"/>
                    <a:ext cx="360" cy="360"/>
                  </p14:xfrm>
                </p:contentPart>
              </mc:Choice>
              <mc:Fallback xmlns="">
                <p:pic>
                  <p:nvPicPr>
                    <p:cNvPr id="7187" name="Ink 7186">
                      <a:extLst>
                        <a:ext uri="{FF2B5EF4-FFF2-40B4-BE49-F238E27FC236}">
                          <a16:creationId xmlns:a16="http://schemas.microsoft.com/office/drawing/2014/main" id="{776D449C-63C8-EE44-98D9-E31CBB4047E8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68960" y="455788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7189" name="Ink 7188">
                      <a:extLst>
                        <a:ext uri="{FF2B5EF4-FFF2-40B4-BE49-F238E27FC236}">
                          <a16:creationId xmlns:a16="http://schemas.microsoft.com/office/drawing/2014/main" id="{50BB97D1-C219-D44E-9BED-A1E8F0C49B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8040" y="4537724"/>
                    <a:ext cx="360" cy="360"/>
                  </p14:xfrm>
                </p:contentPart>
              </mc:Choice>
              <mc:Fallback xmlns="">
                <p:pic>
                  <p:nvPicPr>
                    <p:cNvPr id="7189" name="Ink 7188">
                      <a:extLst>
                        <a:ext uri="{FF2B5EF4-FFF2-40B4-BE49-F238E27FC236}">
                          <a16:creationId xmlns:a16="http://schemas.microsoft.com/office/drawing/2014/main" id="{50BB97D1-C219-D44E-9BED-A1E8F0C49B33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60040" y="451972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7190" name="Ink 7189">
                      <a:extLst>
                        <a:ext uri="{FF2B5EF4-FFF2-40B4-BE49-F238E27FC236}">
                          <a16:creationId xmlns:a16="http://schemas.microsoft.com/office/drawing/2014/main" id="{CEBD9BA9-A4FE-5142-8FDC-E0367783CA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17920" y="4522244"/>
                    <a:ext cx="360" cy="360"/>
                  </p14:xfrm>
                </p:contentPart>
              </mc:Choice>
              <mc:Fallback xmlns="">
                <p:pic>
                  <p:nvPicPr>
                    <p:cNvPr id="7190" name="Ink 7189">
                      <a:extLst>
                        <a:ext uri="{FF2B5EF4-FFF2-40B4-BE49-F238E27FC236}">
                          <a16:creationId xmlns:a16="http://schemas.microsoft.com/office/drawing/2014/main" id="{CEBD9BA9-A4FE-5142-8FDC-E0367783CA07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00280" y="450460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7192" name="Ink 7191">
                      <a:extLst>
                        <a:ext uri="{FF2B5EF4-FFF2-40B4-BE49-F238E27FC236}">
                          <a16:creationId xmlns:a16="http://schemas.microsoft.com/office/drawing/2014/main" id="{1C41BF46-892B-9744-A48E-73B6C14608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17920" y="4561124"/>
                    <a:ext cx="360" cy="360"/>
                  </p14:xfrm>
                </p:contentPart>
              </mc:Choice>
              <mc:Fallback xmlns="">
                <p:pic>
                  <p:nvPicPr>
                    <p:cNvPr id="7192" name="Ink 7191">
                      <a:extLst>
                        <a:ext uri="{FF2B5EF4-FFF2-40B4-BE49-F238E27FC236}">
                          <a16:creationId xmlns:a16="http://schemas.microsoft.com/office/drawing/2014/main" id="{1C41BF46-892B-9744-A48E-73B6C1460889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00280" y="454348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7194" name="Ink 7193">
                      <a:extLst>
                        <a:ext uri="{FF2B5EF4-FFF2-40B4-BE49-F238E27FC236}">
                          <a16:creationId xmlns:a16="http://schemas.microsoft.com/office/drawing/2014/main" id="{04D9E4E6-F071-E344-857F-876246F468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3200" y="4611884"/>
                    <a:ext cx="360" cy="360"/>
                  </p14:xfrm>
                </p:contentPart>
              </mc:Choice>
              <mc:Fallback xmlns="">
                <p:pic>
                  <p:nvPicPr>
                    <p:cNvPr id="7194" name="Ink 7193">
                      <a:extLst>
                        <a:ext uri="{FF2B5EF4-FFF2-40B4-BE49-F238E27FC236}">
                          <a16:creationId xmlns:a16="http://schemas.microsoft.com/office/drawing/2014/main" id="{04D9E4E6-F071-E344-857F-876246F468FB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35200" y="45942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7178" name="Ink 7177">
                      <a:extLst>
                        <a:ext uri="{FF2B5EF4-FFF2-40B4-BE49-F238E27FC236}">
                          <a16:creationId xmlns:a16="http://schemas.microsoft.com/office/drawing/2014/main" id="{6F21DF9E-7B80-1944-9A4B-C7D65F404E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8960" y="4442684"/>
                    <a:ext cx="360" cy="360"/>
                  </p14:xfrm>
                </p:contentPart>
              </mc:Choice>
              <mc:Fallback xmlns="">
                <p:pic>
                  <p:nvPicPr>
                    <p:cNvPr id="7178" name="Ink 7177">
                      <a:extLst>
                        <a:ext uri="{FF2B5EF4-FFF2-40B4-BE49-F238E27FC236}">
                          <a16:creationId xmlns:a16="http://schemas.microsoft.com/office/drawing/2014/main" id="{6F21DF9E-7B80-1944-9A4B-C7D65F404EB1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40960" y="4425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7179" name="Ink 7178">
                      <a:extLst>
                        <a:ext uri="{FF2B5EF4-FFF2-40B4-BE49-F238E27FC236}">
                          <a16:creationId xmlns:a16="http://schemas.microsoft.com/office/drawing/2014/main" id="{2345BF8F-8DC3-3E4B-A391-8488EE6EE0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8960" y="4442684"/>
                    <a:ext cx="360" cy="360"/>
                  </p14:xfrm>
                </p:contentPart>
              </mc:Choice>
              <mc:Fallback xmlns="">
                <p:pic>
                  <p:nvPicPr>
                    <p:cNvPr id="7179" name="Ink 7178">
                      <a:extLst>
                        <a:ext uri="{FF2B5EF4-FFF2-40B4-BE49-F238E27FC236}">
                          <a16:creationId xmlns:a16="http://schemas.microsoft.com/office/drawing/2014/main" id="{2345BF8F-8DC3-3E4B-A391-8488EE6EE05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40960" y="4425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7180" name="Ink 7179">
                      <a:extLst>
                        <a:ext uri="{FF2B5EF4-FFF2-40B4-BE49-F238E27FC236}">
                          <a16:creationId xmlns:a16="http://schemas.microsoft.com/office/drawing/2014/main" id="{F9FE8860-662A-D345-A549-FBBDC8268A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8960" y="4442684"/>
                    <a:ext cx="360" cy="360"/>
                  </p14:xfrm>
                </p:contentPart>
              </mc:Choice>
              <mc:Fallback xmlns="">
                <p:pic>
                  <p:nvPicPr>
                    <p:cNvPr id="7180" name="Ink 7179">
                      <a:extLst>
                        <a:ext uri="{FF2B5EF4-FFF2-40B4-BE49-F238E27FC236}">
                          <a16:creationId xmlns:a16="http://schemas.microsoft.com/office/drawing/2014/main" id="{F9FE8860-662A-D345-A549-FBBDC8268AD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40960" y="4425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7182" name="Ink 7181">
                      <a:extLst>
                        <a:ext uri="{FF2B5EF4-FFF2-40B4-BE49-F238E27FC236}">
                          <a16:creationId xmlns:a16="http://schemas.microsoft.com/office/drawing/2014/main" id="{D04D7533-5312-2640-9453-E659BE6E3D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97760" y="4478684"/>
                    <a:ext cx="360" cy="360"/>
                  </p14:xfrm>
                </p:contentPart>
              </mc:Choice>
              <mc:Fallback xmlns="">
                <p:pic>
                  <p:nvPicPr>
                    <p:cNvPr id="7182" name="Ink 7181">
                      <a:extLst>
                        <a:ext uri="{FF2B5EF4-FFF2-40B4-BE49-F238E27FC236}">
                          <a16:creationId xmlns:a16="http://schemas.microsoft.com/office/drawing/2014/main" id="{D04D7533-5312-2640-9453-E659BE6E3D8B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80120" y="4461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7183" name="Ink 7182">
                      <a:extLst>
                        <a:ext uri="{FF2B5EF4-FFF2-40B4-BE49-F238E27FC236}">
                          <a16:creationId xmlns:a16="http://schemas.microsoft.com/office/drawing/2014/main" id="{DB51C733-DF3B-8349-B27D-109D8C93E2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97760" y="4478684"/>
                    <a:ext cx="360" cy="360"/>
                  </p14:xfrm>
                </p:contentPart>
              </mc:Choice>
              <mc:Fallback xmlns="">
                <p:pic>
                  <p:nvPicPr>
                    <p:cNvPr id="7183" name="Ink 7182">
                      <a:extLst>
                        <a:ext uri="{FF2B5EF4-FFF2-40B4-BE49-F238E27FC236}">
                          <a16:creationId xmlns:a16="http://schemas.microsoft.com/office/drawing/2014/main" id="{DB51C733-DF3B-8349-B27D-109D8C93E268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80120" y="4461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2">
                  <p14:nvContentPartPr>
                    <p14:cNvPr id="7195" name="Ink 7194">
                      <a:extLst>
                        <a:ext uri="{FF2B5EF4-FFF2-40B4-BE49-F238E27FC236}">
                          <a16:creationId xmlns:a16="http://schemas.microsoft.com/office/drawing/2014/main" id="{B5AEEDA3-1B1D-2C4E-AC05-ADEDB12A6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3200" y="4476524"/>
                    <a:ext cx="360" cy="360"/>
                  </p14:xfrm>
                </p:contentPart>
              </mc:Choice>
              <mc:Fallback xmlns="">
                <p:pic>
                  <p:nvPicPr>
                    <p:cNvPr id="7195" name="Ink 7194">
                      <a:extLst>
                        <a:ext uri="{FF2B5EF4-FFF2-40B4-BE49-F238E27FC236}">
                          <a16:creationId xmlns:a16="http://schemas.microsoft.com/office/drawing/2014/main" id="{B5AEEDA3-1B1D-2C4E-AC05-ADEDB12A6663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35200" y="445852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7197" name="Ink 7196">
                      <a:extLst>
                        <a:ext uri="{FF2B5EF4-FFF2-40B4-BE49-F238E27FC236}">
                          <a16:creationId xmlns:a16="http://schemas.microsoft.com/office/drawing/2014/main" id="{119626E1-4C2C-BB4F-8630-23E1F310EA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05040" y="4488044"/>
                    <a:ext cx="360" cy="360"/>
                  </p14:xfrm>
                </p:contentPart>
              </mc:Choice>
              <mc:Fallback xmlns="">
                <p:pic>
                  <p:nvPicPr>
                    <p:cNvPr id="7197" name="Ink 7196">
                      <a:extLst>
                        <a:ext uri="{FF2B5EF4-FFF2-40B4-BE49-F238E27FC236}">
                          <a16:creationId xmlns:a16="http://schemas.microsoft.com/office/drawing/2014/main" id="{119626E1-4C2C-BB4F-8630-23E1F310EA01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87400" y="447004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7199" name="Ink 7198">
                      <a:extLst>
                        <a:ext uri="{FF2B5EF4-FFF2-40B4-BE49-F238E27FC236}">
                          <a16:creationId xmlns:a16="http://schemas.microsoft.com/office/drawing/2014/main" id="{14FF807F-E977-5E40-B142-01E1172751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05040" y="4499204"/>
                    <a:ext cx="360" cy="360"/>
                  </p14:xfrm>
                </p:contentPart>
              </mc:Choice>
              <mc:Fallback xmlns="">
                <p:pic>
                  <p:nvPicPr>
                    <p:cNvPr id="7199" name="Ink 7198">
                      <a:extLst>
                        <a:ext uri="{FF2B5EF4-FFF2-40B4-BE49-F238E27FC236}">
                          <a16:creationId xmlns:a16="http://schemas.microsoft.com/office/drawing/2014/main" id="{14FF807F-E977-5E40-B142-01E1172751F1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87400" y="448120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7201" name="Ink 7200">
                      <a:extLst>
                        <a:ext uri="{FF2B5EF4-FFF2-40B4-BE49-F238E27FC236}">
                          <a16:creationId xmlns:a16="http://schemas.microsoft.com/office/drawing/2014/main" id="{1C0CACB9-495C-9F46-8D68-A81D564CA4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12240" y="4538804"/>
                    <a:ext cx="360" cy="360"/>
                  </p14:xfrm>
                </p:contentPart>
              </mc:Choice>
              <mc:Fallback xmlns="">
                <p:pic>
                  <p:nvPicPr>
                    <p:cNvPr id="7201" name="Ink 7200">
                      <a:extLst>
                        <a:ext uri="{FF2B5EF4-FFF2-40B4-BE49-F238E27FC236}">
                          <a16:creationId xmlns:a16="http://schemas.microsoft.com/office/drawing/2014/main" id="{1C0CACB9-495C-9F46-8D68-A81D564CA4E3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94600" y="452116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7202" name="Ink 7201">
                      <a:extLst>
                        <a:ext uri="{FF2B5EF4-FFF2-40B4-BE49-F238E27FC236}">
                          <a16:creationId xmlns:a16="http://schemas.microsoft.com/office/drawing/2014/main" id="{DFD774C1-04F6-5D47-8B22-5D4003AD7C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8160" y="4589204"/>
                    <a:ext cx="360" cy="360"/>
                  </p14:xfrm>
                </p:contentPart>
              </mc:Choice>
              <mc:Fallback xmlns="">
                <p:pic>
                  <p:nvPicPr>
                    <p:cNvPr id="7202" name="Ink 7201">
                      <a:extLst>
                        <a:ext uri="{FF2B5EF4-FFF2-40B4-BE49-F238E27FC236}">
                          <a16:creationId xmlns:a16="http://schemas.microsoft.com/office/drawing/2014/main" id="{DFD774C1-04F6-5D47-8B22-5D4003AD7CA0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620520" y="457120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7203" name="Ink 7202">
                      <a:extLst>
                        <a:ext uri="{FF2B5EF4-FFF2-40B4-BE49-F238E27FC236}">
                          <a16:creationId xmlns:a16="http://schemas.microsoft.com/office/drawing/2014/main" id="{2772E7C8-C817-204D-A8A5-C2D20DFEAF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9760" y="4534124"/>
                    <a:ext cx="360" cy="360"/>
                  </p14:xfrm>
                </p:contentPart>
              </mc:Choice>
              <mc:Fallback xmlns="">
                <p:pic>
                  <p:nvPicPr>
                    <p:cNvPr id="7203" name="Ink 7202">
                      <a:extLst>
                        <a:ext uri="{FF2B5EF4-FFF2-40B4-BE49-F238E27FC236}">
                          <a16:creationId xmlns:a16="http://schemas.microsoft.com/office/drawing/2014/main" id="{2772E7C8-C817-204D-A8A5-C2D20DFEAF3E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61760" y="451648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7207" name="Ink 7206">
                      <a:extLst>
                        <a:ext uri="{FF2B5EF4-FFF2-40B4-BE49-F238E27FC236}">
                          <a16:creationId xmlns:a16="http://schemas.microsoft.com/office/drawing/2014/main" id="{FA06EF46-F9FE-AB47-9EF7-44B1E5BE3A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5080" y="4512524"/>
                    <a:ext cx="360" cy="360"/>
                  </p14:xfrm>
                </p:contentPart>
              </mc:Choice>
              <mc:Fallback xmlns="">
                <p:pic>
                  <p:nvPicPr>
                    <p:cNvPr id="7207" name="Ink 7206">
                      <a:extLst>
                        <a:ext uri="{FF2B5EF4-FFF2-40B4-BE49-F238E27FC236}">
                          <a16:creationId xmlns:a16="http://schemas.microsoft.com/office/drawing/2014/main" id="{FA06EF46-F9FE-AB47-9EF7-44B1E5BE3AD7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57080" y="4494524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227" name="Group 7226">
                <a:extLst>
                  <a:ext uri="{FF2B5EF4-FFF2-40B4-BE49-F238E27FC236}">
                    <a16:creationId xmlns:a16="http://schemas.microsoft.com/office/drawing/2014/main" id="{9670BE6D-4E4E-3B4F-9BAC-409B665AB306}"/>
                  </a:ext>
                </a:extLst>
              </p:cNvPr>
              <p:cNvGrpSpPr/>
              <p:nvPr/>
            </p:nvGrpSpPr>
            <p:grpSpPr>
              <a:xfrm>
                <a:off x="6410037" y="3988718"/>
                <a:ext cx="127440" cy="114480"/>
                <a:chOff x="6410037" y="3988718"/>
                <a:chExt cx="127440" cy="114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7212" name="Ink 7211">
                      <a:extLst>
                        <a:ext uri="{FF2B5EF4-FFF2-40B4-BE49-F238E27FC236}">
                          <a16:creationId xmlns:a16="http://schemas.microsoft.com/office/drawing/2014/main" id="{FCE7EF40-EE18-DF4F-9DEB-380D749C5E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94637" y="4080878"/>
                    <a:ext cx="360" cy="360"/>
                  </p14:xfrm>
                </p:contentPart>
              </mc:Choice>
              <mc:Fallback xmlns="">
                <p:pic>
                  <p:nvPicPr>
                    <p:cNvPr id="7212" name="Ink 7211">
                      <a:extLst>
                        <a:ext uri="{FF2B5EF4-FFF2-40B4-BE49-F238E27FC236}">
                          <a16:creationId xmlns:a16="http://schemas.microsoft.com/office/drawing/2014/main" id="{FCE7EF40-EE18-DF4F-9DEB-380D749C5ED7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76997" y="40628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">
                  <p14:nvContentPartPr>
                    <p14:cNvPr id="7209" name="Ink 7208">
                      <a:extLst>
                        <a:ext uri="{FF2B5EF4-FFF2-40B4-BE49-F238E27FC236}">
                          <a16:creationId xmlns:a16="http://schemas.microsoft.com/office/drawing/2014/main" id="{87A55906-A51B-464D-84F4-8A20F8F078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48917" y="3988718"/>
                    <a:ext cx="360" cy="360"/>
                  </p14:xfrm>
                </p:contentPart>
              </mc:Choice>
              <mc:Fallback xmlns="">
                <p:pic>
                  <p:nvPicPr>
                    <p:cNvPr id="7209" name="Ink 7208">
                      <a:extLst>
                        <a:ext uri="{FF2B5EF4-FFF2-40B4-BE49-F238E27FC236}">
                          <a16:creationId xmlns:a16="http://schemas.microsoft.com/office/drawing/2014/main" id="{87A55906-A51B-464D-84F4-8A20F8F07854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30917" y="39707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7210" name="Ink 7209">
                      <a:extLst>
                        <a:ext uri="{FF2B5EF4-FFF2-40B4-BE49-F238E27FC236}">
                          <a16:creationId xmlns:a16="http://schemas.microsoft.com/office/drawing/2014/main" id="{E0AAEFCA-12D8-124B-974E-4A6F01072E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29837" y="4022558"/>
                    <a:ext cx="360" cy="360"/>
                  </p14:xfrm>
                </p:contentPart>
              </mc:Choice>
              <mc:Fallback xmlns="">
                <p:pic>
                  <p:nvPicPr>
                    <p:cNvPr id="7210" name="Ink 7209">
                      <a:extLst>
                        <a:ext uri="{FF2B5EF4-FFF2-40B4-BE49-F238E27FC236}">
                          <a16:creationId xmlns:a16="http://schemas.microsoft.com/office/drawing/2014/main" id="{E0AAEFCA-12D8-124B-974E-4A6F01072E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11837" y="400455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2">
                  <p14:nvContentPartPr>
                    <p14:cNvPr id="7213" name="Ink 7212">
                      <a:extLst>
                        <a:ext uri="{FF2B5EF4-FFF2-40B4-BE49-F238E27FC236}">
                          <a16:creationId xmlns:a16="http://schemas.microsoft.com/office/drawing/2014/main" id="{6C9446DB-D295-1445-8A46-AC8A0F6978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02197" y="4014998"/>
                    <a:ext cx="360" cy="360"/>
                  </p14:xfrm>
                </p:contentPart>
              </mc:Choice>
              <mc:Fallback xmlns="">
                <p:pic>
                  <p:nvPicPr>
                    <p:cNvPr id="7213" name="Ink 7212">
                      <a:extLst>
                        <a:ext uri="{FF2B5EF4-FFF2-40B4-BE49-F238E27FC236}">
                          <a16:creationId xmlns:a16="http://schemas.microsoft.com/office/drawing/2014/main" id="{6C9446DB-D295-1445-8A46-AC8A0F69785B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84557" y="399735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7215" name="Ink 7214">
                      <a:extLst>
                        <a:ext uri="{FF2B5EF4-FFF2-40B4-BE49-F238E27FC236}">
                          <a16:creationId xmlns:a16="http://schemas.microsoft.com/office/drawing/2014/main" id="{45D363AE-1ECF-0440-B27D-1F2C2BDCDD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37117" y="4057478"/>
                    <a:ext cx="360" cy="360"/>
                  </p14:xfrm>
                </p:contentPart>
              </mc:Choice>
              <mc:Fallback xmlns="">
                <p:pic>
                  <p:nvPicPr>
                    <p:cNvPr id="7215" name="Ink 7214">
                      <a:extLst>
                        <a:ext uri="{FF2B5EF4-FFF2-40B4-BE49-F238E27FC236}">
                          <a16:creationId xmlns:a16="http://schemas.microsoft.com/office/drawing/2014/main" id="{45D363AE-1ECF-0440-B27D-1F2C2BDCDD2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19117" y="40398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4">
                  <p14:nvContentPartPr>
                    <p14:cNvPr id="7217" name="Ink 7216">
                      <a:extLst>
                        <a:ext uri="{FF2B5EF4-FFF2-40B4-BE49-F238E27FC236}">
                          <a16:creationId xmlns:a16="http://schemas.microsoft.com/office/drawing/2014/main" id="{AC849F22-6B9C-7443-ACFD-1AAC3BB4DB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66557" y="4024358"/>
                    <a:ext cx="360" cy="360"/>
                  </p14:xfrm>
                </p:contentPart>
              </mc:Choice>
              <mc:Fallback xmlns="">
                <p:pic>
                  <p:nvPicPr>
                    <p:cNvPr id="7217" name="Ink 7216">
                      <a:extLst>
                        <a:ext uri="{FF2B5EF4-FFF2-40B4-BE49-F238E27FC236}">
                          <a16:creationId xmlns:a16="http://schemas.microsoft.com/office/drawing/2014/main" id="{AC849F22-6B9C-7443-ACFD-1AAC3BB4DBE3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48917" y="40067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7219" name="Ink 7218">
                      <a:extLst>
                        <a:ext uri="{FF2B5EF4-FFF2-40B4-BE49-F238E27FC236}">
                          <a16:creationId xmlns:a16="http://schemas.microsoft.com/office/drawing/2014/main" id="{BC3F58A4-EB41-2F49-90E0-6F686E2722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58997" y="4058198"/>
                    <a:ext cx="360" cy="360"/>
                  </p14:xfrm>
                </p:contentPart>
              </mc:Choice>
              <mc:Fallback xmlns="">
                <p:pic>
                  <p:nvPicPr>
                    <p:cNvPr id="7219" name="Ink 7218">
                      <a:extLst>
                        <a:ext uri="{FF2B5EF4-FFF2-40B4-BE49-F238E27FC236}">
                          <a16:creationId xmlns:a16="http://schemas.microsoft.com/office/drawing/2014/main" id="{BC3F58A4-EB41-2F49-90E0-6F686E27220B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41357" y="40401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6">
                  <p14:nvContentPartPr>
                    <p14:cNvPr id="7221" name="Ink 7220">
                      <a:extLst>
                        <a:ext uri="{FF2B5EF4-FFF2-40B4-BE49-F238E27FC236}">
                          <a16:creationId xmlns:a16="http://schemas.microsoft.com/office/drawing/2014/main" id="{E1B32234-8474-F046-BB7C-2AA83DF46B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47837" y="4102838"/>
                    <a:ext cx="360" cy="360"/>
                  </p14:xfrm>
                </p:contentPart>
              </mc:Choice>
              <mc:Fallback xmlns="">
                <p:pic>
                  <p:nvPicPr>
                    <p:cNvPr id="7221" name="Ink 7220">
                      <a:extLst>
                        <a:ext uri="{FF2B5EF4-FFF2-40B4-BE49-F238E27FC236}">
                          <a16:creationId xmlns:a16="http://schemas.microsoft.com/office/drawing/2014/main" id="{E1B32234-8474-F046-BB7C-2AA83DF46B28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29837" y="408519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7222" name="Ink 7221">
                      <a:extLst>
                        <a:ext uri="{FF2B5EF4-FFF2-40B4-BE49-F238E27FC236}">
                          <a16:creationId xmlns:a16="http://schemas.microsoft.com/office/drawing/2014/main" id="{10F416C1-C94F-7A49-891C-6C673F60BC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21197" y="4048118"/>
                    <a:ext cx="360" cy="360"/>
                  </p14:xfrm>
                </p:contentPart>
              </mc:Choice>
              <mc:Fallback xmlns="">
                <p:pic>
                  <p:nvPicPr>
                    <p:cNvPr id="7222" name="Ink 7221">
                      <a:extLst>
                        <a:ext uri="{FF2B5EF4-FFF2-40B4-BE49-F238E27FC236}">
                          <a16:creationId xmlns:a16="http://schemas.microsoft.com/office/drawing/2014/main" id="{10F416C1-C94F-7A49-891C-6C673F60BC4C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03557" y="403047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8">
                  <p14:nvContentPartPr>
                    <p14:cNvPr id="7224" name="Ink 7223">
                      <a:extLst>
                        <a:ext uri="{FF2B5EF4-FFF2-40B4-BE49-F238E27FC236}">
                          <a16:creationId xmlns:a16="http://schemas.microsoft.com/office/drawing/2014/main" id="{F7E7334E-AF54-E346-BB67-F2D467B431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10037" y="4081958"/>
                    <a:ext cx="360" cy="360"/>
                  </p14:xfrm>
                </p:contentPart>
              </mc:Choice>
              <mc:Fallback xmlns="">
                <p:pic>
                  <p:nvPicPr>
                    <p:cNvPr id="7224" name="Ink 7223">
                      <a:extLst>
                        <a:ext uri="{FF2B5EF4-FFF2-40B4-BE49-F238E27FC236}">
                          <a16:creationId xmlns:a16="http://schemas.microsoft.com/office/drawing/2014/main" id="{F7E7334E-AF54-E346-BB67-F2D467B4310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392037" y="40643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7226" name="Ink 7225">
                      <a:extLst>
                        <a:ext uri="{FF2B5EF4-FFF2-40B4-BE49-F238E27FC236}">
                          <a16:creationId xmlns:a16="http://schemas.microsoft.com/office/drawing/2014/main" id="{339AB546-11CE-A940-B36B-BE5329A9A4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02197" y="3997718"/>
                    <a:ext cx="360" cy="360"/>
                  </p14:xfrm>
                </p:contentPart>
              </mc:Choice>
              <mc:Fallback xmlns="">
                <p:pic>
                  <p:nvPicPr>
                    <p:cNvPr id="7226" name="Ink 7225">
                      <a:extLst>
                        <a:ext uri="{FF2B5EF4-FFF2-40B4-BE49-F238E27FC236}">
                          <a16:creationId xmlns:a16="http://schemas.microsoft.com/office/drawing/2014/main" id="{339AB546-11CE-A940-B36B-BE5329A9A4DC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484557" y="39797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230" name="Group 7229">
                <a:extLst>
                  <a:ext uri="{FF2B5EF4-FFF2-40B4-BE49-F238E27FC236}">
                    <a16:creationId xmlns:a16="http://schemas.microsoft.com/office/drawing/2014/main" id="{27D10073-B0D5-C646-8947-EA169184C502}"/>
                  </a:ext>
                </a:extLst>
              </p:cNvPr>
              <p:cNvGrpSpPr/>
              <p:nvPr/>
            </p:nvGrpSpPr>
            <p:grpSpPr>
              <a:xfrm>
                <a:off x="6525957" y="4109318"/>
                <a:ext cx="35280" cy="4680"/>
                <a:chOff x="6525957" y="4109318"/>
                <a:chExt cx="35280" cy="4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0">
                  <p14:nvContentPartPr>
                    <p14:cNvPr id="7228" name="Ink 7227">
                      <a:extLst>
                        <a:ext uri="{FF2B5EF4-FFF2-40B4-BE49-F238E27FC236}">
                          <a16:creationId xmlns:a16="http://schemas.microsoft.com/office/drawing/2014/main" id="{22C98E20-01F4-3E4D-ABFF-D1467EBBF0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0877" y="4113638"/>
                    <a:ext cx="360" cy="360"/>
                  </p14:xfrm>
                </p:contentPart>
              </mc:Choice>
              <mc:Fallback xmlns="">
                <p:pic>
                  <p:nvPicPr>
                    <p:cNvPr id="7228" name="Ink 7227">
                      <a:extLst>
                        <a:ext uri="{FF2B5EF4-FFF2-40B4-BE49-F238E27FC236}">
                          <a16:creationId xmlns:a16="http://schemas.microsoft.com/office/drawing/2014/main" id="{22C98E20-01F4-3E4D-ABFF-D1467EBBF065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42877" y="409563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7229" name="Ink 7228">
                      <a:extLst>
                        <a:ext uri="{FF2B5EF4-FFF2-40B4-BE49-F238E27FC236}">
                          <a16:creationId xmlns:a16="http://schemas.microsoft.com/office/drawing/2014/main" id="{62030DEA-AA91-3149-9541-9E35A8DA67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5957" y="4109318"/>
                    <a:ext cx="360" cy="360"/>
                  </p14:xfrm>
                </p:contentPart>
              </mc:Choice>
              <mc:Fallback xmlns="">
                <p:pic>
                  <p:nvPicPr>
                    <p:cNvPr id="7229" name="Ink 7228">
                      <a:extLst>
                        <a:ext uri="{FF2B5EF4-FFF2-40B4-BE49-F238E27FC236}">
                          <a16:creationId xmlns:a16="http://schemas.microsoft.com/office/drawing/2014/main" id="{62030DEA-AA91-3149-9541-9E35A8DA671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6507957" y="4091318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7231" name="Ink 7230">
                    <a:extLst>
                      <a:ext uri="{FF2B5EF4-FFF2-40B4-BE49-F238E27FC236}">
                        <a16:creationId xmlns:a16="http://schemas.microsoft.com/office/drawing/2014/main" id="{F7A9FCEF-D955-224A-9C59-C58ADA8F2CBA}"/>
                      </a:ext>
                    </a:extLst>
                  </p14:cNvPr>
                  <p14:cNvContentPartPr/>
                  <p14:nvPr/>
                </p14:nvContentPartPr>
                <p14:xfrm>
                  <a:off x="6607252" y="4535918"/>
                  <a:ext cx="360" cy="360"/>
                </p14:xfrm>
              </p:contentPart>
            </mc:Choice>
            <mc:Fallback xmlns="">
              <p:pic>
                <p:nvPicPr>
                  <p:cNvPr id="7231" name="Ink 7230">
                    <a:extLst>
                      <a:ext uri="{FF2B5EF4-FFF2-40B4-BE49-F238E27FC236}">
                        <a16:creationId xmlns:a16="http://schemas.microsoft.com/office/drawing/2014/main" id="{F7A9FCEF-D955-224A-9C59-C58ADA8F2CBA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589612" y="451827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9D30A9DD-216B-3D48-8CAB-A5CA49FB9774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86600" y="3509918"/>
                  <a:ext cx="360" cy="36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9D30A9DD-216B-3D48-8CAB-A5CA49FB977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68960" y="349191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32628CD2-BC1A-A84E-9A98-C3E09446A7F1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40880" y="3417758"/>
                  <a:ext cx="360" cy="3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32628CD2-BC1A-A84E-9A98-C3E09446A7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22880" y="33997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8B0E9736-8A1A-6E45-AB14-184C892A719A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21800" y="3451598"/>
                  <a:ext cx="360" cy="3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8B0E9736-8A1A-6E45-AB14-184C892A719A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03800" y="343359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114B626E-8E12-1B47-90C1-14924130B7A2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94160" y="3444038"/>
                  <a:ext cx="360" cy="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114B626E-8E12-1B47-90C1-14924130B7A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76520" y="342639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B4BCA2C8-00FB-D04B-817C-DAC52056B04C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529080" y="3486518"/>
                  <a:ext cx="360" cy="3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B4BCA2C8-00FB-D04B-817C-DAC52056B04C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511080" y="346887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626A85E0-B25D-4C46-A1C7-4AEBC1F01E76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58520" y="3453398"/>
                  <a:ext cx="360" cy="36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626A85E0-B25D-4C46-A1C7-4AEBC1F01E76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40880" y="34357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ACDE352B-625F-4F48-9EBA-765315B360A8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50960" y="3487238"/>
                  <a:ext cx="360" cy="3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ACDE352B-625F-4F48-9EBA-765315B360A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33320" y="346923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5C2D5CA4-8E05-5E49-893A-81148CD2EEFF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39800" y="3531878"/>
                  <a:ext cx="360" cy="3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5C2D5CA4-8E05-5E49-893A-81148CD2EEFF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21800" y="351423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435C9DAE-BDE2-704D-BEEF-2CF126436C18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13160" y="3477158"/>
                  <a:ext cx="360" cy="3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435C9DAE-BDE2-704D-BEEF-2CF126436C1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395520" y="345951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8D6F53F6-82D7-5D47-8744-07D5E5AAFA52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02000" y="3510998"/>
                  <a:ext cx="360" cy="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8D6F53F6-82D7-5D47-8744-07D5E5AAFA5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384000" y="34933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045E2D3F-19F7-4D4D-8C65-080E7BC6D495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494160" y="3426758"/>
                  <a:ext cx="360" cy="36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045E2D3F-19F7-4D4D-8C65-080E7BC6D49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76520" y="34087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A4E3BFCE-BE34-AA49-90C3-5FA1A30AD238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552840" y="3542678"/>
                  <a:ext cx="360" cy="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A4E3BFCE-BE34-AA49-90C3-5FA1A30AD23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534840" y="352467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8F4BA146-A462-AC47-99FD-0AEB7610AA9D}"/>
                      </a:ext>
                    </a:extLst>
                  </p14:cNvPr>
                  <p14:cNvContentPartPr/>
                  <p14:nvPr/>
                </p14:nvContentPartPr>
                <p14:xfrm rot="20700000">
                  <a:off x="6517920" y="3538358"/>
                  <a:ext cx="360" cy="36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8F4BA146-A462-AC47-99FD-0AEB7610AA9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 rot="20700000">
                    <a:off x="6499920" y="35203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BDCB426-0414-284D-82B6-7835E9890016}"/>
                  </a:ext>
                </a:extLst>
              </p:cNvPr>
              <p:cNvSpPr txBox="1"/>
              <p:nvPr/>
            </p:nvSpPr>
            <p:spPr>
              <a:xfrm>
                <a:off x="5717256" y="3200400"/>
                <a:ext cx="245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CFFD9"/>
                    </a:solidFill>
                  </a:rPr>
                  <a:t>|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26CDA7A8-BFB7-FF46-A455-46523C43AAC8}"/>
                  </a:ext>
                </a:extLst>
              </p:cNvPr>
              <p:cNvSpPr txBox="1"/>
              <p:nvPr/>
            </p:nvSpPr>
            <p:spPr>
              <a:xfrm>
                <a:off x="5650375" y="3805535"/>
                <a:ext cx="245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CFFD9"/>
                    </a:solidFill>
                  </a:rPr>
                  <a:t>|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CEF1E71-C46E-8B4C-8462-B023B001571B}"/>
                  </a:ext>
                </a:extLst>
              </p:cNvPr>
              <p:cNvSpPr txBox="1"/>
              <p:nvPr/>
            </p:nvSpPr>
            <p:spPr>
              <a:xfrm>
                <a:off x="5880320" y="4291411"/>
                <a:ext cx="245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CFFD9"/>
                    </a:solidFill>
                  </a:rPr>
                  <a:t>|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9DB25FB-46F5-1745-9E4A-5A599E14A1E2}"/>
                  </a:ext>
                </a:extLst>
              </p:cNvPr>
              <p:cNvSpPr txBox="1"/>
              <p:nvPr/>
            </p:nvSpPr>
            <p:spPr>
              <a:xfrm>
                <a:off x="4249305" y="3276882"/>
                <a:ext cx="526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12</a:t>
                </a:r>
                <a:r>
                  <a:rPr lang="en-US" sz="2000" dirty="0">
                    <a:solidFill>
                      <a:srgbClr val="FCFFD9"/>
                    </a:solidFill>
                  </a:rPr>
                  <a:t>C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7C12ED0B-1565-7448-893D-ADF3CAFB8619}"/>
                  </a:ext>
                </a:extLst>
              </p:cNvPr>
              <p:cNvSpPr txBox="1"/>
              <p:nvPr/>
            </p:nvSpPr>
            <p:spPr>
              <a:xfrm>
                <a:off x="4250885" y="4400490"/>
                <a:ext cx="526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12</a:t>
                </a:r>
                <a:r>
                  <a:rPr lang="en-US" sz="2000" dirty="0">
                    <a:solidFill>
                      <a:srgbClr val="FCFFD9"/>
                    </a:solidFill>
                  </a:rPr>
                  <a:t>C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F83F5EC-A0D8-954E-AADC-D062943F4CE9}"/>
                  </a:ext>
                </a:extLst>
              </p:cNvPr>
              <p:cNvSpPr txBox="1"/>
              <p:nvPr/>
            </p:nvSpPr>
            <p:spPr>
              <a:xfrm>
                <a:off x="4240531" y="3858143"/>
                <a:ext cx="526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13</a:t>
                </a:r>
                <a:r>
                  <a:rPr lang="en-US" sz="2000" dirty="0">
                    <a:solidFill>
                      <a:srgbClr val="FCFFD9"/>
                    </a:solidFill>
                  </a:rPr>
                  <a:t>C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D28E4930-DF51-4B49-A207-EF14210D7A77}"/>
                  </a:ext>
                </a:extLst>
              </p:cNvPr>
              <p:cNvSpPr txBox="1"/>
              <p:nvPr/>
            </p:nvSpPr>
            <p:spPr>
              <a:xfrm>
                <a:off x="6629400" y="3277493"/>
                <a:ext cx="540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16</a:t>
                </a:r>
                <a:r>
                  <a:rPr lang="en-US" sz="2000" dirty="0">
                    <a:solidFill>
                      <a:srgbClr val="FCFFD9"/>
                    </a:solidFill>
                  </a:rPr>
                  <a:t>O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7A39B6E-E98F-9A46-B6F6-4934498B2D87}"/>
                  </a:ext>
                </a:extLst>
              </p:cNvPr>
              <p:cNvSpPr txBox="1"/>
              <p:nvPr/>
            </p:nvSpPr>
            <p:spPr>
              <a:xfrm>
                <a:off x="6632421" y="3867090"/>
                <a:ext cx="540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16</a:t>
                </a:r>
                <a:r>
                  <a:rPr lang="en-US" sz="2000" dirty="0">
                    <a:solidFill>
                      <a:srgbClr val="FCFFD9"/>
                    </a:solidFill>
                  </a:rPr>
                  <a:t>O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D718D63-EE34-CD4C-B862-E36C0AADFB9E}"/>
                  </a:ext>
                </a:extLst>
              </p:cNvPr>
              <p:cNvSpPr txBox="1"/>
              <p:nvPr/>
            </p:nvSpPr>
            <p:spPr>
              <a:xfrm>
                <a:off x="6632420" y="4389149"/>
                <a:ext cx="540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solidFill>
                      <a:srgbClr val="FCFFD9"/>
                    </a:solidFill>
                  </a:rPr>
                  <a:t>18</a:t>
                </a:r>
                <a:r>
                  <a:rPr lang="en-US" sz="2000" dirty="0">
                    <a:solidFill>
                      <a:srgbClr val="FCFFD9"/>
                    </a:solidFill>
                  </a:rPr>
                  <a:t>O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5FC503A-B18F-4945-A2C5-FC07E1FD51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08700" y="3468504"/>
                <a:ext cx="1572435" cy="0"/>
              </a:xfrm>
              <a:prstGeom prst="line">
                <a:avLst/>
              </a:prstGeom>
              <a:solidFill>
                <a:schemeClr val="accent1"/>
              </a:solidFill>
              <a:ln>
                <a:solidFill>
                  <a:srgbClr val="FFFFFF"/>
                </a:solidFill>
              </a:ln>
              <a:effectLst/>
              <a:extLst>
                <a:ext uri="{91240B29-F687-4f45-9708-019B960494DF}">
                  <a14:hiddenLine xmlns:a14="http://schemas.microsoft.com/office/drawing/2010/main" xmlns="" w="254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BE00896-C22D-9C45-96FE-9C7E58DB00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17508" y="4048757"/>
                <a:ext cx="1572435" cy="0"/>
              </a:xfrm>
              <a:prstGeom prst="line">
                <a:avLst/>
              </a:prstGeom>
              <a:solidFill>
                <a:schemeClr val="accent1"/>
              </a:solidFill>
              <a:ln>
                <a:solidFill>
                  <a:srgbClr val="FFFFFF"/>
                </a:solidFill>
              </a:ln>
              <a:effectLst/>
              <a:extLst>
                <a:ext uri="{91240B29-F687-4f45-9708-019B960494DF}">
                  <a14:hiddenLine xmlns:a14="http://schemas.microsoft.com/office/drawing/2010/main" xmlns="" w="254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1053692-C134-B44E-BBEB-1CFA0ADE38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86044" y="4536638"/>
                <a:ext cx="1572435" cy="0"/>
              </a:xfrm>
              <a:prstGeom prst="line">
                <a:avLst/>
              </a:prstGeom>
              <a:solidFill>
                <a:schemeClr val="accent1"/>
              </a:solidFill>
              <a:ln>
                <a:solidFill>
                  <a:srgbClr val="FFFFFF"/>
                </a:solidFill>
              </a:ln>
              <a:effectLst/>
              <a:extLst>
                <a:ext uri="{91240B29-F687-4f45-9708-019B960494DF}">
                  <a14:hiddenLine xmlns:a14="http://schemas.microsoft.com/office/drawing/2010/main" xmlns="" w="25400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B657E62-95C2-824E-97BB-ED6F442E3603}"/>
              </a:ext>
            </a:extLst>
          </p:cNvPr>
          <p:cNvGrpSpPr/>
          <p:nvPr/>
        </p:nvGrpSpPr>
        <p:grpSpPr>
          <a:xfrm>
            <a:off x="5551306" y="4621889"/>
            <a:ext cx="2176560" cy="1312925"/>
            <a:chOff x="570477" y="4118008"/>
            <a:chExt cx="2176560" cy="131292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8FEFE56-B450-1B46-ACCC-2B92021D5D57}"/>
                    </a:ext>
                  </a:extLst>
                </p14:cNvPr>
                <p14:cNvContentPartPr/>
                <p14:nvPr/>
              </p14:nvContentPartPr>
              <p14:xfrm>
                <a:off x="570477" y="4675958"/>
                <a:ext cx="2176560" cy="743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8FEFE56-B450-1B46-ACCC-2B92021D5D5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61477" y="4666958"/>
                  <a:ext cx="2194200" cy="76104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F15CC3A-EC2E-6A4B-9D6A-760F63E9A6C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0477" y="5419358"/>
              <a:ext cx="2176560" cy="11575"/>
            </a:xfrm>
            <a:prstGeom prst="lin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FDFE411-8906-664E-B658-91E01A4A8600}"/>
                </a:ext>
              </a:extLst>
            </p:cNvPr>
            <p:cNvSpPr txBox="1"/>
            <p:nvPr/>
          </p:nvSpPr>
          <p:spPr>
            <a:xfrm>
              <a:off x="1043768" y="411800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aseline="30000" dirty="0">
                  <a:solidFill>
                    <a:srgbClr val="FCFFD9"/>
                  </a:solidFill>
                </a:rPr>
                <a:t>13</a:t>
              </a:r>
              <a:r>
                <a:rPr lang="en-US" sz="1800" dirty="0">
                  <a:solidFill>
                    <a:srgbClr val="FCFFD9"/>
                  </a:solidFill>
                </a:rPr>
                <a:t>CO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564ED63-2028-774F-A7DC-27EBDA31C026}"/>
                </a:ext>
              </a:extLst>
            </p:cNvPr>
            <p:cNvCxnSpPr/>
            <p:nvPr/>
          </p:nvCxnSpPr>
          <p:spPr bwMode="auto">
            <a:xfrm>
              <a:off x="1373345" y="4476524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CFABDF0-AD83-874B-A546-E33AC71E947F}"/>
                </a:ext>
              </a:extLst>
            </p:cNvPr>
            <p:cNvSpPr txBox="1"/>
            <p:nvPr/>
          </p:nvSpPr>
          <p:spPr>
            <a:xfrm>
              <a:off x="1748368" y="4124881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CFFD9"/>
                  </a:solidFill>
                </a:rPr>
                <a:t>C</a:t>
              </a:r>
              <a:r>
                <a:rPr lang="en-US" sz="1800" baseline="30000" dirty="0">
                  <a:solidFill>
                    <a:srgbClr val="FCFFD9"/>
                  </a:solidFill>
                </a:rPr>
                <a:t>18</a:t>
              </a:r>
              <a:r>
                <a:rPr lang="en-US" sz="1800" dirty="0">
                  <a:solidFill>
                    <a:srgbClr val="FCFFD9"/>
                  </a:solidFill>
                </a:rPr>
                <a:t>O</a:t>
              </a: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9A8C8AF6-FBBA-E740-BD1B-1927588DE7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825" y="4442750"/>
              <a:ext cx="0" cy="208491"/>
            </a:xfrm>
            <a:prstGeom prst="straightConnector1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  <a:tailEnd type="triangle"/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A0E1421-1D45-7B4D-A5D3-0E01D734EA12}"/>
              </a:ext>
            </a:extLst>
          </p:cNvPr>
          <p:cNvSpPr txBox="1"/>
          <p:nvPr/>
        </p:nvSpPr>
        <p:spPr>
          <a:xfrm>
            <a:off x="4724885" y="2028419"/>
            <a:ext cx="3829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CFFD9"/>
                </a:solidFill>
              </a:rPr>
              <a:t>Photodissociation of CO occurs by absorption into discrete bands between 11.1 eV and 13.6 eV    (</a:t>
            </a:r>
            <a:r>
              <a:rPr lang="en-US" sz="1800" dirty="0" err="1">
                <a:solidFill>
                  <a:srgbClr val="FCFFD9"/>
                </a:solidFill>
              </a:rPr>
              <a:t>Letzelter</a:t>
            </a:r>
            <a:r>
              <a:rPr lang="en-US" sz="1800" dirty="0">
                <a:solidFill>
                  <a:srgbClr val="FCFFD9"/>
                </a:solidFill>
              </a:rPr>
              <a:t> et al 1987; Bally &amp; Langer 1982)</a:t>
            </a:r>
          </a:p>
          <a:p>
            <a:r>
              <a:rPr lang="en-US" sz="1800" dirty="0">
                <a:solidFill>
                  <a:srgbClr val="FCFFD9"/>
                </a:solidFill>
              </a:rPr>
              <a:t>At low T get differential self-shielding</a:t>
            </a:r>
          </a:p>
          <a:p>
            <a:r>
              <a:rPr lang="en-US" sz="1800" dirty="0">
                <a:solidFill>
                  <a:srgbClr val="FCFFD9"/>
                </a:solidFill>
                <a:sym typeface="Wingdings" pitchFamily="2" charset="2"/>
              </a:rPr>
              <a:t> can raise </a:t>
            </a:r>
            <a:r>
              <a:rPr lang="en-US" sz="1800" baseline="30000" dirty="0">
                <a:solidFill>
                  <a:srgbClr val="FCFFD9"/>
                </a:solidFill>
              </a:rPr>
              <a:t>13</a:t>
            </a:r>
            <a:r>
              <a:rPr lang="en-US" sz="1800" dirty="0">
                <a:solidFill>
                  <a:srgbClr val="FCFFD9"/>
                </a:solidFill>
              </a:rPr>
              <a:t>CO / C</a:t>
            </a:r>
            <a:r>
              <a:rPr lang="en-US" sz="1800" baseline="30000" dirty="0">
                <a:solidFill>
                  <a:srgbClr val="FCFFD9"/>
                </a:solidFill>
              </a:rPr>
              <a:t>18</a:t>
            </a:r>
            <a:r>
              <a:rPr lang="en-US" sz="1800" dirty="0">
                <a:solidFill>
                  <a:srgbClr val="FCFFD9"/>
                </a:solidFill>
              </a:rPr>
              <a:t>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65933-60F2-9C41-C275-F5EC3548E806}"/>
              </a:ext>
            </a:extLst>
          </p:cNvPr>
          <p:cNvSpPr txBox="1"/>
          <p:nvPr/>
        </p:nvSpPr>
        <p:spPr>
          <a:xfrm>
            <a:off x="4800600" y="1302768"/>
            <a:ext cx="327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43 Years ago John was here....</a:t>
            </a:r>
          </a:p>
        </p:txBody>
      </p:sp>
    </p:spTree>
    <p:extLst>
      <p:ext uri="{BB962C8B-B14F-4D97-AF65-F5344CB8AC3E}">
        <p14:creationId xmlns:p14="http://schemas.microsoft.com/office/powerpoint/2010/main" val="20569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22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4C7A88-0849-C849-817B-6AFA9F38F57E}"/>
              </a:ext>
            </a:extLst>
          </p:cNvPr>
          <p:cNvSpPr>
            <a:spLocks/>
          </p:cNvSpPr>
          <p:nvPr/>
        </p:nvSpPr>
        <p:spPr bwMode="auto">
          <a:xfrm>
            <a:off x="2040621" y="26126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Triggering?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C1B02-B825-B748-A29B-4F0EA06C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1" y="456621"/>
            <a:ext cx="8458200" cy="45737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0AC518-E5E1-54F1-F271-896E852BE82B}"/>
              </a:ext>
            </a:extLst>
          </p:cNvPr>
          <p:cNvGrpSpPr/>
          <p:nvPr/>
        </p:nvGrpSpPr>
        <p:grpSpPr>
          <a:xfrm>
            <a:off x="470081" y="5068597"/>
            <a:ext cx="8337702" cy="1323439"/>
            <a:chOff x="152400" y="5385137"/>
            <a:chExt cx="8337702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435BF2-A84B-0B40-A20B-6BE1AF6B4039}"/>
                </a:ext>
              </a:extLst>
            </p:cNvPr>
            <p:cNvSpPr txBox="1"/>
            <p:nvPr/>
          </p:nvSpPr>
          <p:spPr>
            <a:xfrm>
              <a:off x="3552532" y="5385137"/>
              <a:ext cx="49375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Concentrates mass along front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Creates a temperature gradient in the cloud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Flattens structures along front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Alters </a:t>
              </a:r>
              <a:r>
                <a:rPr lang="en-US" sz="2000" dirty="0" err="1">
                  <a:solidFill>
                    <a:srgbClr val="FFFFFF"/>
                  </a:solidFill>
                </a:rPr>
                <a:t>isotopolog</a:t>
              </a:r>
              <a:r>
                <a:rPr lang="en-US" sz="2000" dirty="0">
                  <a:solidFill>
                    <a:srgbClr val="FFFFFF"/>
                  </a:solidFill>
                </a:rPr>
                <a:t> CO line ratios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AE46DD-B079-4625-8DC8-69BAC7C2089B}"/>
                </a:ext>
              </a:extLst>
            </p:cNvPr>
            <p:cNvSpPr txBox="1"/>
            <p:nvPr/>
          </p:nvSpPr>
          <p:spPr>
            <a:xfrm>
              <a:off x="152400" y="5717580"/>
              <a:ext cx="3114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So what does irradiation do?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50E21-C6CE-B8B7-089C-DCC1CD09E56F}"/>
              </a:ext>
            </a:extLst>
          </p:cNvPr>
          <p:cNvGrpSpPr/>
          <p:nvPr/>
        </p:nvGrpSpPr>
        <p:grpSpPr>
          <a:xfrm>
            <a:off x="470081" y="5136133"/>
            <a:ext cx="7930188" cy="1323439"/>
            <a:chOff x="22614" y="5634975"/>
            <a:chExt cx="7930188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F86845-A352-514E-4750-6B45EC013F3A}"/>
                </a:ext>
              </a:extLst>
            </p:cNvPr>
            <p:cNvSpPr txBox="1"/>
            <p:nvPr/>
          </p:nvSpPr>
          <p:spPr>
            <a:xfrm>
              <a:off x="22614" y="5879375"/>
              <a:ext cx="3115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What doesn’t irradiation do?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32F22E-C95E-CC12-5DB7-10B8DAD21D6C}"/>
                </a:ext>
              </a:extLst>
            </p:cNvPr>
            <p:cNvSpPr txBox="1"/>
            <p:nvPr/>
          </p:nvSpPr>
          <p:spPr>
            <a:xfrm>
              <a:off x="3428807" y="5634975"/>
              <a:ext cx="4523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Clump mass distribution seems normal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No obvious wrap-around triggering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FF"/>
                  </a:solidFill>
                </a:rPr>
                <a:t>No observable turbulent driving scale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593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23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Feedback and Triggering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7207" name="TextBox 7206">
            <a:extLst>
              <a:ext uri="{FF2B5EF4-FFF2-40B4-BE49-F238E27FC236}">
                <a16:creationId xmlns:a16="http://schemas.microsoft.com/office/drawing/2014/main" id="{F37CA771-DC76-8141-BA8C-2CA03C02B96F}"/>
              </a:ext>
            </a:extLst>
          </p:cNvPr>
          <p:cNvSpPr txBox="1"/>
          <p:nvPr/>
        </p:nvSpPr>
        <p:spPr>
          <a:xfrm>
            <a:off x="436207" y="832156"/>
            <a:ext cx="427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Phenomenon [star formation] happens sporadically in some region [molecular cloud]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Phenomenon [O star] pushes material out and induces more activity within a growing spatial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Large scale conditions [spiral density waves] influence whether phenomenon happens at 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82649-23DD-FA13-C69B-3C5DA13E759C}"/>
              </a:ext>
            </a:extLst>
          </p:cNvPr>
          <p:cNvSpPr txBox="1"/>
          <p:nvPr/>
        </p:nvSpPr>
        <p:spPr>
          <a:xfrm>
            <a:off x="436087" y="829346"/>
            <a:ext cx="427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Phenomenon [thunderstorm] happens sporadically in some region [humid region near the coast]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Phenomenon [thunderstorm] pushes material out and induces more activity within a growing spatial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Large scale conditions [cold front] influence whether phenomenon happens at all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8F20900-6536-4DB3-27E1-296D3A884F70}"/>
              </a:ext>
            </a:extLst>
          </p:cNvPr>
          <p:cNvGrpSpPr/>
          <p:nvPr/>
        </p:nvGrpSpPr>
        <p:grpSpPr>
          <a:xfrm>
            <a:off x="1219200" y="332932"/>
            <a:ext cx="7447850" cy="5001068"/>
            <a:chOff x="1245300" y="348739"/>
            <a:chExt cx="7447850" cy="5001068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CE381234-F5E8-A0BD-8F74-0CCD163CE7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6150" y="4800600"/>
              <a:ext cx="2667000" cy="0"/>
            </a:xfrm>
            <a:prstGeom prst="line">
              <a:avLst/>
            </a:prstGeom>
            <a:solidFill>
              <a:schemeClr val="accent1"/>
            </a:solidFill>
            <a:ln w="104775">
              <a:solidFill>
                <a:srgbClr val="00B0F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6A8675C-D420-BC0C-6388-E5362A8FC719}"/>
                    </a:ext>
                  </a:extLst>
                </p14:cNvPr>
                <p14:cNvContentPartPr/>
                <p14:nvPr/>
              </p14:nvContentPartPr>
              <p14:xfrm>
                <a:off x="1245300" y="4131500"/>
                <a:ext cx="4752360" cy="666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3FABC2-BB90-674A-806A-ED0B76520F7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09300" y="4095860"/>
                  <a:ext cx="4824000" cy="738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FBCB081-4B78-D456-0032-A0330A97A7B4}"/>
                </a:ext>
              </a:extLst>
            </p:cNvPr>
            <p:cNvSpPr txBox="1"/>
            <p:nvPr/>
          </p:nvSpPr>
          <p:spPr>
            <a:xfrm>
              <a:off x="6964220" y="4888142"/>
              <a:ext cx="910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Water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5F60015-37DE-9C51-BCBF-7D0D6FB9B9D0}"/>
                </a:ext>
              </a:extLst>
            </p:cNvPr>
            <p:cNvSpPr txBox="1"/>
            <p:nvPr/>
          </p:nvSpPr>
          <p:spPr>
            <a:xfrm>
              <a:off x="2815431" y="4389907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Land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3EA946AA-0A08-577F-13DC-61B858863A80}"/>
                </a:ext>
              </a:extLst>
            </p:cNvPr>
            <p:cNvGrpSpPr/>
            <p:nvPr/>
          </p:nvGrpSpPr>
          <p:grpSpPr>
            <a:xfrm>
              <a:off x="1321920" y="348739"/>
              <a:ext cx="3814680" cy="3918461"/>
              <a:chOff x="1321920" y="348739"/>
              <a:chExt cx="3814680" cy="391846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FF149F6-BC65-B5DA-56F9-6054CAB31B58}"/>
                      </a:ext>
                    </a:extLst>
                  </p14:cNvPr>
                  <p14:cNvContentPartPr/>
                  <p14:nvPr/>
                </p14:nvContentPartPr>
                <p14:xfrm>
                  <a:off x="2971800" y="2062699"/>
                  <a:ext cx="1798560" cy="12672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B4777E9-BE9B-C142-95A4-7212FEC01C7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2936160" y="1991059"/>
                    <a:ext cx="187020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443E8943-4995-B660-1C63-9FFC517F0B0C}"/>
                      </a:ext>
                    </a:extLst>
                  </p14:cNvPr>
                  <p14:cNvContentPartPr/>
                  <p14:nvPr/>
                </p14:nvContentPartPr>
                <p14:xfrm>
                  <a:off x="3079800" y="1131379"/>
                  <a:ext cx="1690560" cy="9734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F261F1DB-BE7D-1D45-9949-C97A51AB9C67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043800" y="1059379"/>
                    <a:ext cx="1762200" cy="11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B0556B37-8D23-043E-F316-08168E1A0627}"/>
                      </a:ext>
                    </a:extLst>
                  </p14:cNvPr>
                  <p14:cNvContentPartPr/>
                  <p14:nvPr/>
                </p14:nvContentPartPr>
                <p14:xfrm>
                  <a:off x="3303360" y="1600819"/>
                  <a:ext cx="1151280" cy="53316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223C30E5-EC9C-2E4D-BBC9-B6607325C151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267360" y="1528819"/>
                    <a:ext cx="1222920" cy="67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6A7CEB55-CC44-78E3-BCF0-CD21D8EE3375}"/>
                      </a:ext>
                    </a:extLst>
                  </p14:cNvPr>
                  <p14:cNvContentPartPr/>
                  <p14:nvPr/>
                </p14:nvContentPartPr>
                <p14:xfrm>
                  <a:off x="3774600" y="1191859"/>
                  <a:ext cx="669240" cy="67464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B886A070-313B-F548-B28D-800AF1FC574C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738960" y="1120219"/>
                    <a:ext cx="740880" cy="81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E31B4F57-3A79-CE05-E198-E140EFB8DCCC}"/>
                      </a:ext>
                    </a:extLst>
                  </p14:cNvPr>
                  <p14:cNvContentPartPr/>
                  <p14:nvPr/>
                </p14:nvContentPartPr>
                <p14:xfrm>
                  <a:off x="2595240" y="937339"/>
                  <a:ext cx="1246320" cy="11458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642EEE3E-E320-2B4D-8167-24FF44824013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559600" y="865699"/>
                    <a:ext cx="1317960" cy="128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29D3A0CF-2E5D-1048-513A-7B0724141C4F}"/>
                      </a:ext>
                    </a:extLst>
                  </p14:cNvPr>
                  <p14:cNvContentPartPr/>
                  <p14:nvPr/>
                </p14:nvContentPartPr>
                <p14:xfrm>
                  <a:off x="2485440" y="954979"/>
                  <a:ext cx="2305800" cy="12855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D8B1AAF6-E22D-164B-9A61-302DDCD15388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449800" y="883339"/>
                    <a:ext cx="2377440" cy="142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600D61D4-3ED5-0700-E668-853065FC599C}"/>
                      </a:ext>
                    </a:extLst>
                  </p14:cNvPr>
                  <p14:cNvContentPartPr/>
                  <p14:nvPr/>
                </p14:nvContentPartPr>
                <p14:xfrm>
                  <a:off x="2813040" y="792979"/>
                  <a:ext cx="1919880" cy="132372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4E07AE8-56CD-714F-A7FC-FF4743A13C50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777040" y="721339"/>
                    <a:ext cx="1991520" cy="146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255D715-A0A2-8991-0223-FA7BEB41D9A2}"/>
                      </a:ext>
                    </a:extLst>
                  </p14:cNvPr>
                  <p14:cNvContentPartPr/>
                  <p14:nvPr/>
                </p14:nvContentPartPr>
                <p14:xfrm>
                  <a:off x="2462040" y="348739"/>
                  <a:ext cx="1610640" cy="15188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2D7D2CA-0061-6242-99A0-A1F384BE4E3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2426400" y="276739"/>
                    <a:ext cx="1682280" cy="166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D26B2035-572B-8C7A-1576-D46F39A16638}"/>
                      </a:ext>
                    </a:extLst>
                  </p14:cNvPr>
                  <p14:cNvContentPartPr/>
                  <p14:nvPr/>
                </p14:nvContentPartPr>
                <p14:xfrm>
                  <a:off x="3445200" y="724579"/>
                  <a:ext cx="1243440" cy="9817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9E50A70C-BCD1-DC4C-8D93-60B1301F5AD9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409560" y="652579"/>
                    <a:ext cx="1315080" cy="11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8C8AB274-5D72-551C-C9DB-BFDBBB60CBE9}"/>
                      </a:ext>
                    </a:extLst>
                  </p14:cNvPr>
                  <p14:cNvContentPartPr/>
                  <p14:nvPr/>
                </p14:nvContentPartPr>
                <p14:xfrm>
                  <a:off x="3349800" y="1705579"/>
                  <a:ext cx="636840" cy="34056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4F66DA39-D2DA-E34E-9536-5009E6DE6DD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296160" y="1597939"/>
                    <a:ext cx="744480" cy="55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6D2B2129-BB5C-1B4C-8329-149DFC3E3C9B}"/>
                      </a:ext>
                    </a:extLst>
                  </p14:cNvPr>
                  <p14:cNvContentPartPr/>
                  <p14:nvPr/>
                </p14:nvContentPartPr>
                <p14:xfrm>
                  <a:off x="3619440" y="1617739"/>
                  <a:ext cx="566280" cy="29052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88755527-4AE0-3E46-A23B-3E7B0987F11C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565440" y="1509739"/>
                    <a:ext cx="673920" cy="50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13438BA0-313A-6465-8600-F0FD8F8FF35C}"/>
                      </a:ext>
                    </a:extLst>
                  </p14:cNvPr>
                  <p14:cNvContentPartPr/>
                  <p14:nvPr/>
                </p14:nvContentPartPr>
                <p14:xfrm>
                  <a:off x="2917800" y="1720699"/>
                  <a:ext cx="475560" cy="2840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D3D3E35-6C04-AD4D-A6F9-2B236039ED8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2864160" y="1612699"/>
                    <a:ext cx="583200" cy="49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049C4910-74C2-3071-184C-863DF3300477}"/>
                      </a:ext>
                    </a:extLst>
                  </p14:cNvPr>
                  <p14:cNvContentPartPr/>
                  <p14:nvPr/>
                </p14:nvContentPartPr>
                <p14:xfrm>
                  <a:off x="2842560" y="1521619"/>
                  <a:ext cx="657360" cy="2606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91038F9E-1AD0-ED40-BFA6-DCD0D394E8B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788920" y="1413979"/>
                    <a:ext cx="765000" cy="47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721D1C0F-A7BD-389B-4AA0-B3AC0807B9DD}"/>
                      </a:ext>
                    </a:extLst>
                  </p14:cNvPr>
                  <p14:cNvContentPartPr/>
                  <p14:nvPr/>
                </p14:nvContentPartPr>
                <p14:xfrm>
                  <a:off x="2660760" y="1859299"/>
                  <a:ext cx="211320" cy="162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97D8BF4F-3760-5446-89FC-79363655AA88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606760" y="1751659"/>
                    <a:ext cx="318960" cy="37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03A937D-62F1-2E40-C167-51AA42BB610B}"/>
                      </a:ext>
                    </a:extLst>
                  </p14:cNvPr>
                  <p14:cNvContentPartPr/>
                  <p14:nvPr/>
                </p14:nvContentPartPr>
                <p14:xfrm>
                  <a:off x="3006000" y="1212379"/>
                  <a:ext cx="577080" cy="3762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D209E026-74E7-C34A-8393-95D9B2D38B7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952360" y="1104379"/>
                    <a:ext cx="684720" cy="59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02125A42-B4D0-4CE9-9E1B-803B94F83B89}"/>
                      </a:ext>
                    </a:extLst>
                  </p14:cNvPr>
                  <p14:cNvContentPartPr/>
                  <p14:nvPr/>
                </p14:nvContentPartPr>
                <p14:xfrm>
                  <a:off x="2136600" y="837979"/>
                  <a:ext cx="1942560" cy="13755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94B93D4D-ACEA-C447-8575-3D96BCC9656F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082960" y="729979"/>
                    <a:ext cx="2050200" cy="159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5C680E30-D948-F62C-79FA-A3AE5C4AF9B1}"/>
                      </a:ext>
                    </a:extLst>
                  </p14:cNvPr>
                  <p14:cNvContentPartPr/>
                  <p14:nvPr/>
                </p14:nvContentPartPr>
                <p14:xfrm>
                  <a:off x="3162600" y="936619"/>
                  <a:ext cx="822240" cy="7477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8FD8FACA-9472-E644-BBB4-4287CBE29D6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3108600" y="828619"/>
                    <a:ext cx="929880" cy="9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C2E08835-5643-DD5D-87B8-D3DA206979BF}"/>
                      </a:ext>
                    </a:extLst>
                  </p14:cNvPr>
                  <p14:cNvContentPartPr/>
                  <p14:nvPr/>
                </p14:nvContentPartPr>
                <p14:xfrm>
                  <a:off x="2724840" y="970099"/>
                  <a:ext cx="628200" cy="5162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516AEABB-2C44-084A-98FB-94BF1DFC59E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670840" y="862459"/>
                    <a:ext cx="735840" cy="73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F43916F-18C5-B189-B4BB-7D090FB593E3}"/>
                      </a:ext>
                    </a:extLst>
                  </p14:cNvPr>
                  <p14:cNvContentPartPr/>
                  <p14:nvPr/>
                </p14:nvContentPartPr>
                <p14:xfrm>
                  <a:off x="1704600" y="715939"/>
                  <a:ext cx="3037320" cy="150732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2B241181-92C3-3C4E-A243-2DE786B42990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650600" y="607939"/>
                    <a:ext cx="3144960" cy="172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556BB3F4-163E-4FDA-2927-13713DD6A0C6}"/>
                      </a:ext>
                    </a:extLst>
                  </p14:cNvPr>
                  <p14:cNvContentPartPr/>
                  <p14:nvPr/>
                </p14:nvContentPartPr>
                <p14:xfrm>
                  <a:off x="1764360" y="513979"/>
                  <a:ext cx="2651040" cy="15224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2ACF119B-03F5-CE49-8DF0-BDDE10189895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710360" y="405979"/>
                    <a:ext cx="2758680" cy="173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8CF379DD-0C60-6606-34E6-6AB0CB67DAA1}"/>
                      </a:ext>
                    </a:extLst>
                  </p14:cNvPr>
                  <p14:cNvContentPartPr/>
                  <p14:nvPr/>
                </p14:nvContentPartPr>
                <p14:xfrm>
                  <a:off x="3423960" y="630979"/>
                  <a:ext cx="1470960" cy="14896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3FE4B06A-044D-5C48-A1F3-0659841800AE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3369960" y="523339"/>
                    <a:ext cx="1578600" cy="170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D3239788-5025-E1AB-0C4E-4B03EA1E75FB}"/>
                      </a:ext>
                    </a:extLst>
                  </p14:cNvPr>
                  <p14:cNvContentPartPr/>
                  <p14:nvPr/>
                </p14:nvContentPartPr>
                <p14:xfrm>
                  <a:off x="2493360" y="1315339"/>
                  <a:ext cx="374760" cy="5094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B38FC124-B305-AF44-9FEC-AD6ABC14F99A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439360" y="1207699"/>
                    <a:ext cx="482400" cy="72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AD3B9A3E-FA12-13EC-2B36-F1F253753B03}"/>
                      </a:ext>
                    </a:extLst>
                  </p14:cNvPr>
                  <p14:cNvContentPartPr/>
                  <p14:nvPr/>
                </p14:nvContentPartPr>
                <p14:xfrm>
                  <a:off x="2197440" y="751939"/>
                  <a:ext cx="1226880" cy="124452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D179178-5111-7B41-A289-A0CBE16FD160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143440" y="644299"/>
                    <a:ext cx="1334520" cy="146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00D431C1-6E79-CA47-F64A-E05D1454B473}"/>
                      </a:ext>
                    </a:extLst>
                  </p14:cNvPr>
                  <p14:cNvContentPartPr/>
                  <p14:nvPr/>
                </p14:nvContentPartPr>
                <p14:xfrm>
                  <a:off x="2999520" y="982339"/>
                  <a:ext cx="676080" cy="44712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0B8DE8A9-459C-2140-A80D-AC18EDFAB13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945880" y="874699"/>
                    <a:ext cx="783720" cy="66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446CBEA2-DA99-4B1F-ED63-E523204F066A}"/>
                      </a:ext>
                    </a:extLst>
                  </p14:cNvPr>
                  <p14:cNvContentPartPr/>
                  <p14:nvPr/>
                </p14:nvContentPartPr>
                <p14:xfrm>
                  <a:off x="2258640" y="746539"/>
                  <a:ext cx="1984320" cy="12297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06236F90-461A-3140-917F-F7E8E68AF233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2205000" y="638539"/>
                    <a:ext cx="2091960" cy="144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27C3CB4B-0DFA-CEF6-31FB-DA6274E1A05B}"/>
                      </a:ext>
                    </a:extLst>
                  </p14:cNvPr>
                  <p14:cNvContentPartPr/>
                  <p14:nvPr/>
                </p14:nvContentPartPr>
                <p14:xfrm>
                  <a:off x="2830680" y="2538619"/>
                  <a:ext cx="360" cy="36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04984CDF-15D3-6142-85E7-91CF43E0D5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13040" y="25206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30AAD271-7F66-FC7F-BAB9-2E78161D1C52}"/>
                      </a:ext>
                    </a:extLst>
                  </p14:cNvPr>
                  <p14:cNvContentPartPr/>
                  <p14:nvPr/>
                </p14:nvContentPartPr>
                <p14:xfrm>
                  <a:off x="2790360" y="2703499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6EFADFF8-E21F-414B-AA79-C8C5DE38E5C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772360" y="26858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F406F485-7362-3F01-641D-F9541A22340F}"/>
                      </a:ext>
                    </a:extLst>
                  </p14:cNvPr>
                  <p14:cNvContentPartPr/>
                  <p14:nvPr/>
                </p14:nvContentPartPr>
                <p14:xfrm>
                  <a:off x="2850480" y="2962699"/>
                  <a:ext cx="360" cy="36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A4A8987-E384-944E-9601-F6EAC47EF4E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32840" y="29450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28157228-B00D-D4ED-A66E-1A9EEE0D9B49}"/>
                      </a:ext>
                    </a:extLst>
                  </p14:cNvPr>
                  <p14:cNvContentPartPr/>
                  <p14:nvPr/>
                </p14:nvContentPartPr>
                <p14:xfrm>
                  <a:off x="2826000" y="3167539"/>
                  <a:ext cx="36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879042C6-CA0B-4A4C-9264-3F69C8623F6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08000" y="31498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7666499-B413-B64B-F2EC-7FDEB2443309}"/>
                      </a:ext>
                    </a:extLst>
                  </p14:cNvPr>
                  <p14:cNvContentPartPr/>
                  <p14:nvPr/>
                </p14:nvContentPartPr>
                <p14:xfrm>
                  <a:off x="2822040" y="3366619"/>
                  <a:ext cx="36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28BF9F5C-96BD-D740-AFF2-A288FA779BF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04400" y="33486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7869A6A5-6C52-D92A-1B5E-22C344372E41}"/>
                      </a:ext>
                    </a:extLst>
                  </p14:cNvPr>
                  <p14:cNvContentPartPr/>
                  <p14:nvPr/>
                </p14:nvContentPartPr>
                <p14:xfrm>
                  <a:off x="2877120" y="3523939"/>
                  <a:ext cx="360" cy="36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8A9B0B57-1118-4446-9257-17254FA8759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59480" y="35059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06B0A346-B875-5263-2DA6-80913904E64F}"/>
                      </a:ext>
                    </a:extLst>
                  </p14:cNvPr>
                  <p14:cNvContentPartPr/>
                  <p14:nvPr/>
                </p14:nvContentPartPr>
                <p14:xfrm>
                  <a:off x="3095640" y="2647339"/>
                  <a:ext cx="360" cy="3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7D883FD7-945F-E84F-B784-F2133509569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078000" y="26296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6C72DD63-0A15-3684-DD4E-2869093A86BD}"/>
                      </a:ext>
                    </a:extLst>
                  </p14:cNvPr>
                  <p14:cNvContentPartPr/>
                  <p14:nvPr/>
                </p14:nvContentPartPr>
                <p14:xfrm>
                  <a:off x="3120120" y="2782339"/>
                  <a:ext cx="360" cy="3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8F055716-3422-F148-B58A-82707F743F2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02480" y="27646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E76B33A0-6E88-9925-7A35-1532F5981B9F}"/>
                      </a:ext>
                    </a:extLst>
                  </p14:cNvPr>
                  <p14:cNvContentPartPr/>
                  <p14:nvPr/>
                </p14:nvContentPartPr>
                <p14:xfrm>
                  <a:off x="3171240" y="3041899"/>
                  <a:ext cx="360" cy="3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223C79E9-1C54-7A43-A443-5BAF59D3410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53600" y="30238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145D7D8-860A-F682-DA73-1F0C31685B31}"/>
                      </a:ext>
                    </a:extLst>
                  </p14:cNvPr>
                  <p14:cNvContentPartPr/>
                  <p14:nvPr/>
                </p14:nvContentPartPr>
                <p14:xfrm>
                  <a:off x="3213720" y="3228019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55689905-B230-8B48-990B-FB740A95B21D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95720" y="32100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BF5FE24D-09AD-94F2-EC11-71BB88AF2C8A}"/>
                      </a:ext>
                    </a:extLst>
                  </p14:cNvPr>
                  <p14:cNvContentPartPr/>
                  <p14:nvPr/>
                </p14:nvContentPartPr>
                <p14:xfrm>
                  <a:off x="3277440" y="3593059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19162879-8B4A-AB48-93EE-FAFE4A7A28E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259440" y="35750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712A4ABF-5D34-6A62-86FB-F73232F2B781}"/>
                      </a:ext>
                    </a:extLst>
                  </p14:cNvPr>
                  <p14:cNvContentPartPr/>
                  <p14:nvPr/>
                </p14:nvContentPartPr>
                <p14:xfrm>
                  <a:off x="3070080" y="2999779"/>
                  <a:ext cx="360" cy="3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9DAE6C70-50B5-E148-9269-B415318695C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052080" y="29817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6D467D40-F223-7D26-B3C3-E18938376207}"/>
                      </a:ext>
                    </a:extLst>
                  </p14:cNvPr>
                  <p14:cNvContentPartPr/>
                  <p14:nvPr/>
                </p14:nvContentPartPr>
                <p14:xfrm>
                  <a:off x="3152160" y="3426379"/>
                  <a:ext cx="360" cy="36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C6287074-87D3-1E40-9C4A-B8BA52DDF3C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34160" y="34083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7F5B39AD-A51A-10FC-EE5D-70AB8B5831DD}"/>
                      </a:ext>
                    </a:extLst>
                  </p14:cNvPr>
                  <p14:cNvContentPartPr/>
                  <p14:nvPr/>
                </p14:nvContentPartPr>
                <p14:xfrm>
                  <a:off x="3025800" y="3216859"/>
                  <a:ext cx="360" cy="36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183AFE5-400E-B84D-8A2A-8FA12348C71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007800" y="31992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C2F1941D-CF0E-EEE8-3119-E0523AA75E67}"/>
                      </a:ext>
                    </a:extLst>
                  </p14:cNvPr>
                  <p14:cNvContentPartPr/>
                  <p14:nvPr/>
                </p14:nvContentPartPr>
                <p14:xfrm>
                  <a:off x="3362400" y="2651659"/>
                  <a:ext cx="360" cy="3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F3364957-C026-5D48-A445-9F56617728EF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344760" y="26336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7232" name="Ink 7231">
                    <a:extLst>
                      <a:ext uri="{FF2B5EF4-FFF2-40B4-BE49-F238E27FC236}">
                        <a16:creationId xmlns:a16="http://schemas.microsoft.com/office/drawing/2014/main" id="{165D4543-D37D-5ED7-AA60-7B71718A0172}"/>
                      </a:ext>
                    </a:extLst>
                  </p14:cNvPr>
                  <p14:cNvContentPartPr/>
                  <p14:nvPr/>
                </p14:nvContentPartPr>
                <p14:xfrm>
                  <a:off x="3231720" y="2402539"/>
                  <a:ext cx="360" cy="3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B0CFC83E-B274-2A48-9F82-3BFA8441D99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214080" y="23848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7233" name="Ink 7232">
                    <a:extLst>
                      <a:ext uri="{FF2B5EF4-FFF2-40B4-BE49-F238E27FC236}">
                        <a16:creationId xmlns:a16="http://schemas.microsoft.com/office/drawing/2014/main" id="{61D5C351-B045-C1AF-CD33-D39B2E396622}"/>
                      </a:ext>
                    </a:extLst>
                  </p14:cNvPr>
                  <p14:cNvContentPartPr/>
                  <p14:nvPr/>
                </p14:nvContentPartPr>
                <p14:xfrm>
                  <a:off x="2992320" y="2397499"/>
                  <a:ext cx="360" cy="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ACFEAE1A-B8F4-5D49-8D5D-85CACA3D2EC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974680" y="23794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7234" name="Ink 7233">
                    <a:extLst>
                      <a:ext uri="{FF2B5EF4-FFF2-40B4-BE49-F238E27FC236}">
                        <a16:creationId xmlns:a16="http://schemas.microsoft.com/office/drawing/2014/main" id="{20DD09BF-D008-A085-80B5-4484096943B2}"/>
                      </a:ext>
                    </a:extLst>
                  </p14:cNvPr>
                  <p14:cNvContentPartPr/>
                  <p14:nvPr/>
                </p14:nvContentPartPr>
                <p14:xfrm>
                  <a:off x="3106800" y="2505859"/>
                  <a:ext cx="360" cy="3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A373CEF8-5971-EE4F-95F7-0D8BA6B4718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089160" y="24878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235" name="Ink 7234">
                    <a:extLst>
                      <a:ext uri="{FF2B5EF4-FFF2-40B4-BE49-F238E27FC236}">
                        <a16:creationId xmlns:a16="http://schemas.microsoft.com/office/drawing/2014/main" id="{7253E693-8E7E-CDED-58BF-0608DD7778BB}"/>
                      </a:ext>
                    </a:extLst>
                  </p14:cNvPr>
                  <p14:cNvContentPartPr/>
                  <p14:nvPr/>
                </p14:nvContentPartPr>
                <p14:xfrm>
                  <a:off x="3206520" y="2650579"/>
                  <a:ext cx="360" cy="36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54DB2D5C-9425-B34C-A341-4D99176F97F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88880" y="26325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7236" name="Ink 7235">
                    <a:extLst>
                      <a:ext uri="{FF2B5EF4-FFF2-40B4-BE49-F238E27FC236}">
                        <a16:creationId xmlns:a16="http://schemas.microsoft.com/office/drawing/2014/main" id="{E82B10BE-9292-7B45-3A91-C030AC2BB264}"/>
                      </a:ext>
                    </a:extLst>
                  </p14:cNvPr>
                  <p14:cNvContentPartPr/>
                  <p14:nvPr/>
                </p14:nvContentPartPr>
                <p14:xfrm>
                  <a:off x="3366000" y="2936059"/>
                  <a:ext cx="360" cy="3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4C93397F-E7B5-544B-83E1-416EF594C3CC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348000" y="29180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7237" name="Ink 7236">
                    <a:extLst>
                      <a:ext uri="{FF2B5EF4-FFF2-40B4-BE49-F238E27FC236}">
                        <a16:creationId xmlns:a16="http://schemas.microsoft.com/office/drawing/2014/main" id="{9D855AC6-400D-2085-03B6-05082138CBF2}"/>
                      </a:ext>
                    </a:extLst>
                  </p14:cNvPr>
                  <p14:cNvContentPartPr/>
                  <p14:nvPr/>
                </p14:nvContentPartPr>
                <p14:xfrm>
                  <a:off x="3520080" y="3282379"/>
                  <a:ext cx="360" cy="36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33A017E9-D835-2549-A9AD-A57219C6DFE9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502440" y="32643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7238" name="Ink 7237">
                    <a:extLst>
                      <a:ext uri="{FF2B5EF4-FFF2-40B4-BE49-F238E27FC236}">
                        <a16:creationId xmlns:a16="http://schemas.microsoft.com/office/drawing/2014/main" id="{187B0CD2-6E3C-C382-BEBE-B0C2F2ADE3A9}"/>
                      </a:ext>
                    </a:extLst>
                  </p14:cNvPr>
                  <p14:cNvContentPartPr/>
                  <p14:nvPr/>
                </p14:nvContentPartPr>
                <p14:xfrm>
                  <a:off x="3556080" y="3527539"/>
                  <a:ext cx="360" cy="3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EBB201CF-CDC0-AC40-B558-5A10F9D96CB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538080" y="35098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7239" name="Ink 7238">
                    <a:extLst>
                      <a:ext uri="{FF2B5EF4-FFF2-40B4-BE49-F238E27FC236}">
                        <a16:creationId xmlns:a16="http://schemas.microsoft.com/office/drawing/2014/main" id="{A3674A77-B907-5650-B0D3-95E80F8DEA2D}"/>
                      </a:ext>
                    </a:extLst>
                  </p14:cNvPr>
                  <p14:cNvContentPartPr/>
                  <p14:nvPr/>
                </p14:nvContentPartPr>
                <p14:xfrm>
                  <a:off x="3694320" y="3841099"/>
                  <a:ext cx="360" cy="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81BBAD38-92D0-3246-AF6E-2CA092B4892D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676320" y="38234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7240" name="Ink 7239">
                    <a:extLst>
                      <a:ext uri="{FF2B5EF4-FFF2-40B4-BE49-F238E27FC236}">
                        <a16:creationId xmlns:a16="http://schemas.microsoft.com/office/drawing/2014/main" id="{F86E3FA9-9533-A83F-C2D8-0F6A187CDE2C}"/>
                      </a:ext>
                    </a:extLst>
                  </p14:cNvPr>
                  <p14:cNvContentPartPr/>
                  <p14:nvPr/>
                </p14:nvContentPartPr>
                <p14:xfrm>
                  <a:off x="3551400" y="3822019"/>
                  <a:ext cx="360" cy="36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FCBEE488-653E-C145-B622-B4E77B3FC82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533760" y="38040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7241" name="Ink 7240">
                    <a:extLst>
                      <a:ext uri="{FF2B5EF4-FFF2-40B4-BE49-F238E27FC236}">
                        <a16:creationId xmlns:a16="http://schemas.microsoft.com/office/drawing/2014/main" id="{1B94B158-B7AB-C059-B4C7-59D2A09FAE6C}"/>
                      </a:ext>
                    </a:extLst>
                  </p14:cNvPr>
                  <p14:cNvContentPartPr/>
                  <p14:nvPr/>
                </p14:nvContentPartPr>
                <p14:xfrm>
                  <a:off x="3551400" y="3765139"/>
                  <a:ext cx="360" cy="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666DDEFC-F100-D74A-84AC-FDED3970B41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533760" y="37474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7242" name="Ink 7241">
                    <a:extLst>
                      <a:ext uri="{FF2B5EF4-FFF2-40B4-BE49-F238E27FC236}">
                        <a16:creationId xmlns:a16="http://schemas.microsoft.com/office/drawing/2014/main" id="{F93DDD1E-B1F2-875E-5087-225B8AC4A5DF}"/>
                      </a:ext>
                    </a:extLst>
                  </p14:cNvPr>
                  <p14:cNvContentPartPr/>
                  <p14:nvPr/>
                </p14:nvContentPartPr>
                <p14:xfrm>
                  <a:off x="3344400" y="3941899"/>
                  <a:ext cx="360" cy="36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E5CD21EA-2A9E-1740-8BAA-FCB8E3155B60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326760" y="39242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7243" name="Ink 7242">
                    <a:extLst>
                      <a:ext uri="{FF2B5EF4-FFF2-40B4-BE49-F238E27FC236}">
                        <a16:creationId xmlns:a16="http://schemas.microsoft.com/office/drawing/2014/main" id="{B29D17FC-643B-3312-FA19-EF2F9FE723F6}"/>
                      </a:ext>
                    </a:extLst>
                  </p14:cNvPr>
                  <p14:cNvContentPartPr/>
                  <p14:nvPr/>
                </p14:nvContentPartPr>
                <p14:xfrm>
                  <a:off x="3043800" y="3784219"/>
                  <a:ext cx="360" cy="3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200F5B23-FBA4-CA4F-8FAE-6278174AA3ED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026160" y="37662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7244" name="Ink 7243">
                    <a:extLst>
                      <a:ext uri="{FF2B5EF4-FFF2-40B4-BE49-F238E27FC236}">
                        <a16:creationId xmlns:a16="http://schemas.microsoft.com/office/drawing/2014/main" id="{FD29BAB2-6DD5-9B49-41AA-7F8FC1FCDEC3}"/>
                      </a:ext>
                    </a:extLst>
                  </p14:cNvPr>
                  <p14:cNvContentPartPr/>
                  <p14:nvPr/>
                </p14:nvContentPartPr>
                <p14:xfrm>
                  <a:off x="2827080" y="3733819"/>
                  <a:ext cx="360" cy="3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0C22D1F1-BE5B-1647-9A84-7D43FE92543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09440" y="37158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7245" name="Ink 7244">
                    <a:extLst>
                      <a:ext uri="{FF2B5EF4-FFF2-40B4-BE49-F238E27FC236}">
                        <a16:creationId xmlns:a16="http://schemas.microsoft.com/office/drawing/2014/main" id="{B0A4E321-8B2A-7B15-C2B8-6555AE4AC8B9}"/>
                      </a:ext>
                    </a:extLst>
                  </p14:cNvPr>
                  <p14:cNvContentPartPr/>
                  <p14:nvPr/>
                </p14:nvContentPartPr>
                <p14:xfrm>
                  <a:off x="2365200" y="2507659"/>
                  <a:ext cx="3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7FD55A83-A1D5-9E45-878F-8DF78B3D44C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347560" y="24896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7246" name="Ink 7245">
                    <a:extLst>
                      <a:ext uri="{FF2B5EF4-FFF2-40B4-BE49-F238E27FC236}">
                        <a16:creationId xmlns:a16="http://schemas.microsoft.com/office/drawing/2014/main" id="{27F70879-E805-9DD9-9038-FE165CFEDFCF}"/>
                      </a:ext>
                    </a:extLst>
                  </p14:cNvPr>
                  <p14:cNvContentPartPr/>
                  <p14:nvPr/>
                </p14:nvContentPartPr>
                <p14:xfrm>
                  <a:off x="2501280" y="2917339"/>
                  <a:ext cx="36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FCD78C77-4B15-1E40-875D-20F9E08B332D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483280" y="28993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7247" name="Ink 7246">
                    <a:extLst>
                      <a:ext uri="{FF2B5EF4-FFF2-40B4-BE49-F238E27FC236}">
                        <a16:creationId xmlns:a16="http://schemas.microsoft.com/office/drawing/2014/main" id="{725DBCA9-4FC5-2900-57FB-45D626450ABE}"/>
                      </a:ext>
                    </a:extLst>
                  </p14:cNvPr>
                  <p14:cNvContentPartPr/>
                  <p14:nvPr/>
                </p14:nvContentPartPr>
                <p14:xfrm>
                  <a:off x="2538000" y="2570659"/>
                  <a:ext cx="360" cy="3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FE290D5D-3778-3749-88CA-6CBB6E6F170C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520360" y="25526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7248" name="Ink 7247">
                    <a:extLst>
                      <a:ext uri="{FF2B5EF4-FFF2-40B4-BE49-F238E27FC236}">
                        <a16:creationId xmlns:a16="http://schemas.microsoft.com/office/drawing/2014/main" id="{2370368B-FE17-3CFE-B4E0-3A7C62941ED2}"/>
                      </a:ext>
                    </a:extLst>
                  </p14:cNvPr>
                  <p14:cNvContentPartPr/>
                  <p14:nvPr/>
                </p14:nvContentPartPr>
                <p14:xfrm>
                  <a:off x="2673360" y="2574619"/>
                  <a:ext cx="360" cy="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11C06145-84B8-BC49-B485-598A4DADB98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655360" y="25569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7249" name="Ink 7248">
                    <a:extLst>
                      <a:ext uri="{FF2B5EF4-FFF2-40B4-BE49-F238E27FC236}">
                        <a16:creationId xmlns:a16="http://schemas.microsoft.com/office/drawing/2014/main" id="{2E5EBD2E-08DA-190A-CB7A-768F8854C923}"/>
                      </a:ext>
                    </a:extLst>
                  </p14:cNvPr>
                  <p14:cNvContentPartPr/>
                  <p14:nvPr/>
                </p14:nvContentPartPr>
                <p14:xfrm>
                  <a:off x="2556000" y="3203539"/>
                  <a:ext cx="360" cy="36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C8830B0B-7E32-224B-98E2-CDD43015C5C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538360" y="31855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7250" name="Ink 7249">
                    <a:extLst>
                      <a:ext uri="{FF2B5EF4-FFF2-40B4-BE49-F238E27FC236}">
                        <a16:creationId xmlns:a16="http://schemas.microsoft.com/office/drawing/2014/main" id="{07339EA7-8328-2DF0-2746-FD41A02B6A7F}"/>
                      </a:ext>
                    </a:extLst>
                  </p14:cNvPr>
                  <p14:cNvContentPartPr/>
                  <p14:nvPr/>
                </p14:nvContentPartPr>
                <p14:xfrm>
                  <a:off x="2679840" y="3521779"/>
                  <a:ext cx="360" cy="36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86F18056-A92C-8243-BFBD-4542D1EDE4E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662200" y="35037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7251" name="Ink 7250">
                    <a:extLst>
                      <a:ext uri="{FF2B5EF4-FFF2-40B4-BE49-F238E27FC236}">
                        <a16:creationId xmlns:a16="http://schemas.microsoft.com/office/drawing/2014/main" id="{06A0286C-DBDB-DE2A-E324-96E1E53BE203}"/>
                      </a:ext>
                    </a:extLst>
                  </p14:cNvPr>
                  <p14:cNvContentPartPr/>
                  <p14:nvPr/>
                </p14:nvContentPartPr>
                <p14:xfrm>
                  <a:off x="2963160" y="3912019"/>
                  <a:ext cx="360" cy="3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BD0250D5-36FC-574A-AB38-52A303E3EE5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945520" y="38940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7252" name="Ink 7251">
                    <a:extLst>
                      <a:ext uri="{FF2B5EF4-FFF2-40B4-BE49-F238E27FC236}">
                        <a16:creationId xmlns:a16="http://schemas.microsoft.com/office/drawing/2014/main" id="{18CF645D-F362-0E99-F363-910908118943}"/>
                      </a:ext>
                    </a:extLst>
                  </p14:cNvPr>
                  <p14:cNvContentPartPr/>
                  <p14:nvPr/>
                </p14:nvContentPartPr>
                <p14:xfrm>
                  <a:off x="2649960" y="3878179"/>
                  <a:ext cx="360" cy="36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C77EA6C-6CED-E04D-887C-0F0B092D94D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632320" y="386017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7253" name="Ink 7252">
                    <a:extLst>
                      <a:ext uri="{FF2B5EF4-FFF2-40B4-BE49-F238E27FC236}">
                        <a16:creationId xmlns:a16="http://schemas.microsoft.com/office/drawing/2014/main" id="{BC5A8AFC-97D8-786D-EAF2-8C579453DDF2}"/>
                      </a:ext>
                    </a:extLst>
                  </p14:cNvPr>
                  <p14:cNvContentPartPr/>
                  <p14:nvPr/>
                </p14:nvContentPartPr>
                <p14:xfrm>
                  <a:off x="3697560" y="2552299"/>
                  <a:ext cx="36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C6EEFD9F-B339-2841-BCD8-543F34532F2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679560" y="25346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7254" name="Ink 7253">
                    <a:extLst>
                      <a:ext uri="{FF2B5EF4-FFF2-40B4-BE49-F238E27FC236}">
                        <a16:creationId xmlns:a16="http://schemas.microsoft.com/office/drawing/2014/main" id="{7023F82A-9730-C61C-C9FD-048F061749B1}"/>
                      </a:ext>
                    </a:extLst>
                  </p14:cNvPr>
                  <p14:cNvContentPartPr/>
                  <p14:nvPr/>
                </p14:nvContentPartPr>
                <p14:xfrm>
                  <a:off x="3475080" y="2594419"/>
                  <a:ext cx="360" cy="36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8C7A9234-63BF-DE44-B9E9-9C7C824F3A3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457080" y="257641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7255" name="Ink 7254">
                    <a:extLst>
                      <a:ext uri="{FF2B5EF4-FFF2-40B4-BE49-F238E27FC236}">
                        <a16:creationId xmlns:a16="http://schemas.microsoft.com/office/drawing/2014/main" id="{5F2C2757-BA29-F42A-4770-E8B04FC4F9F0}"/>
                      </a:ext>
                    </a:extLst>
                  </p14:cNvPr>
                  <p14:cNvContentPartPr/>
                  <p14:nvPr/>
                </p14:nvContentPartPr>
                <p14:xfrm>
                  <a:off x="3635280" y="3124339"/>
                  <a:ext cx="360" cy="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78020B2D-0B1A-1748-97ED-8B7FA518612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617280" y="31063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7256" name="Ink 7255">
                    <a:extLst>
                      <a:ext uri="{FF2B5EF4-FFF2-40B4-BE49-F238E27FC236}">
                        <a16:creationId xmlns:a16="http://schemas.microsoft.com/office/drawing/2014/main" id="{31C14E03-D28E-B372-C9A4-92EBA3E20DB8}"/>
                      </a:ext>
                    </a:extLst>
                  </p14:cNvPr>
                  <p14:cNvContentPartPr/>
                  <p14:nvPr/>
                </p14:nvContentPartPr>
                <p14:xfrm>
                  <a:off x="3744000" y="3554179"/>
                  <a:ext cx="360" cy="3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F2C6D081-4E63-5C49-983F-26449AC0A45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726360" y="35365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7257" name="Ink 7256">
                    <a:extLst>
                      <a:ext uri="{FF2B5EF4-FFF2-40B4-BE49-F238E27FC236}">
                        <a16:creationId xmlns:a16="http://schemas.microsoft.com/office/drawing/2014/main" id="{938C080E-6E1A-CB9F-4079-E9EEA9D54C05}"/>
                      </a:ext>
                    </a:extLst>
                  </p14:cNvPr>
                  <p14:cNvContentPartPr/>
                  <p14:nvPr/>
                </p14:nvContentPartPr>
                <p14:xfrm>
                  <a:off x="3432960" y="3527179"/>
                  <a:ext cx="360" cy="36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91E02941-D811-AD42-B79C-3CB697CD3D90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415320" y="35095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7258" name="Ink 7257">
                    <a:extLst>
                      <a:ext uri="{FF2B5EF4-FFF2-40B4-BE49-F238E27FC236}">
                        <a16:creationId xmlns:a16="http://schemas.microsoft.com/office/drawing/2014/main" id="{34ED4CE1-237A-805E-8126-8608F73D39A9}"/>
                      </a:ext>
                    </a:extLst>
                  </p14:cNvPr>
                  <p14:cNvContentPartPr/>
                  <p14:nvPr/>
                </p14:nvContentPartPr>
                <p14:xfrm>
                  <a:off x="3868560" y="3191299"/>
                  <a:ext cx="360" cy="36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AAE4FB6C-94C3-A64E-A38B-2144919EC619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850920" y="31732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7259" name="Ink 7258">
                    <a:extLst>
                      <a:ext uri="{FF2B5EF4-FFF2-40B4-BE49-F238E27FC236}">
                        <a16:creationId xmlns:a16="http://schemas.microsoft.com/office/drawing/2014/main" id="{CCF5D103-6FFA-9B58-2F55-55C44E61259F}"/>
                      </a:ext>
                    </a:extLst>
                  </p14:cNvPr>
                  <p14:cNvContentPartPr/>
                  <p14:nvPr/>
                </p14:nvContentPartPr>
                <p14:xfrm>
                  <a:off x="3745080" y="2784499"/>
                  <a:ext cx="360" cy="36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A6C12F56-2887-C84E-BF2C-81769AB1146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727440" y="27668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7260" name="Ink 7259">
                    <a:extLst>
                      <a:ext uri="{FF2B5EF4-FFF2-40B4-BE49-F238E27FC236}">
                        <a16:creationId xmlns:a16="http://schemas.microsoft.com/office/drawing/2014/main" id="{A2F7D5BF-B91A-5B56-2967-77385BBB7E9F}"/>
                      </a:ext>
                    </a:extLst>
                  </p14:cNvPr>
                  <p14:cNvContentPartPr/>
                  <p14:nvPr/>
                </p14:nvContentPartPr>
                <p14:xfrm>
                  <a:off x="3585240" y="2861539"/>
                  <a:ext cx="360" cy="36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B127D244-3DA0-CE4F-A697-99967614755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567240" y="28438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7261" name="Ink 7260">
                    <a:extLst>
                      <a:ext uri="{FF2B5EF4-FFF2-40B4-BE49-F238E27FC236}">
                        <a16:creationId xmlns:a16="http://schemas.microsoft.com/office/drawing/2014/main" id="{7EAE526A-CEFC-EAC6-D74A-679E06ED7490}"/>
                      </a:ext>
                    </a:extLst>
                  </p14:cNvPr>
                  <p14:cNvContentPartPr/>
                  <p14:nvPr/>
                </p14:nvContentPartPr>
                <p14:xfrm>
                  <a:off x="3724560" y="2971339"/>
                  <a:ext cx="360" cy="36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32D5173F-75F1-F143-927F-246DA848D32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706560" y="29536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62" name="Group 7261">
                <a:extLst>
                  <a:ext uri="{FF2B5EF4-FFF2-40B4-BE49-F238E27FC236}">
                    <a16:creationId xmlns:a16="http://schemas.microsoft.com/office/drawing/2014/main" id="{27659672-CD06-B21F-B4C2-B1E0099E6AE3}"/>
                  </a:ext>
                </a:extLst>
              </p:cNvPr>
              <p:cNvGrpSpPr/>
              <p:nvPr/>
            </p:nvGrpSpPr>
            <p:grpSpPr>
              <a:xfrm>
                <a:off x="4038600" y="2904000"/>
                <a:ext cx="864000" cy="1287000"/>
                <a:chOff x="4169160" y="2733360"/>
                <a:chExt cx="864000" cy="12870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7285" name="Ink 7284">
                      <a:extLst>
                        <a:ext uri="{FF2B5EF4-FFF2-40B4-BE49-F238E27FC236}">
                          <a16:creationId xmlns:a16="http://schemas.microsoft.com/office/drawing/2014/main" id="{164FDD07-E2A1-D581-9588-8D9758F119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69160" y="2733360"/>
                    <a:ext cx="692640" cy="1229040"/>
                  </p14:xfrm>
                </p:contentPart>
              </mc:Choice>
              <mc:Fallback xmlns="">
                <p:pic>
                  <p:nvPicPr>
                    <p:cNvPr id="203" name="Ink 202">
                      <a:extLst>
                        <a:ext uri="{FF2B5EF4-FFF2-40B4-BE49-F238E27FC236}">
                          <a16:creationId xmlns:a16="http://schemas.microsoft.com/office/drawing/2014/main" id="{64DBC3CB-7793-6F4D-81B3-AE5F80C4E400}"/>
                        </a:ext>
                      </a:extLst>
                    </p:cNvPr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4151520" y="2715360"/>
                      <a:ext cx="728280" cy="126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7286" name="Ink 7285">
                      <a:extLst>
                        <a:ext uri="{FF2B5EF4-FFF2-40B4-BE49-F238E27FC236}">
                          <a16:creationId xmlns:a16="http://schemas.microsoft.com/office/drawing/2014/main" id="{7161F94B-081B-DD34-BAE0-D17F290E61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09360" y="2864059"/>
                    <a:ext cx="477000" cy="889200"/>
                  </p14:xfrm>
                </p:contentPart>
              </mc:Choice>
              <mc:Fallback xmlns="">
                <p:pic>
                  <p:nvPicPr>
                    <p:cNvPr id="204" name="Ink 203">
                      <a:extLst>
                        <a:ext uri="{FF2B5EF4-FFF2-40B4-BE49-F238E27FC236}">
                          <a16:creationId xmlns:a16="http://schemas.microsoft.com/office/drawing/2014/main" id="{81E660D8-9BA1-2B4C-B1FA-7F62D27108C4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4491720" y="2846419"/>
                      <a:ext cx="512640" cy="9248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287" name="Group 7286">
                  <a:extLst>
                    <a:ext uri="{FF2B5EF4-FFF2-40B4-BE49-F238E27FC236}">
                      <a16:creationId xmlns:a16="http://schemas.microsoft.com/office/drawing/2014/main" id="{2630FB31-4971-469B-659A-275DB195C812}"/>
                    </a:ext>
                  </a:extLst>
                </p:cNvPr>
                <p:cNvGrpSpPr/>
                <p:nvPr/>
              </p:nvGrpSpPr>
              <p:grpSpPr>
                <a:xfrm>
                  <a:off x="4924080" y="3610680"/>
                  <a:ext cx="109080" cy="221760"/>
                  <a:chOff x="4924080" y="3610680"/>
                  <a:chExt cx="109080" cy="2217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0">
                    <p14:nvContentPartPr>
                      <p14:cNvPr id="7290" name="Ink 7289">
                        <a:extLst>
                          <a:ext uri="{FF2B5EF4-FFF2-40B4-BE49-F238E27FC236}">
                            <a16:creationId xmlns:a16="http://schemas.microsoft.com/office/drawing/2014/main" id="{6DFB6427-9E00-8AA5-38FF-2F112499D19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87080" y="3610680"/>
                      <a:ext cx="37800" cy="90360"/>
                    </p14:xfrm>
                  </p:contentPart>
                </mc:Choice>
                <mc:Fallback xmlns="">
                  <p:pic>
                    <p:nvPicPr>
                      <p:cNvPr id="208" name="Ink 207">
                        <a:extLst>
                          <a:ext uri="{FF2B5EF4-FFF2-40B4-BE49-F238E27FC236}">
                            <a16:creationId xmlns:a16="http://schemas.microsoft.com/office/drawing/2014/main" id="{A245A001-D91D-E84C-B798-2BD239C34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1"/>
                      <a:stretch>
                        <a:fillRect/>
                      </a:stretch>
                    </p:blipFill>
                    <p:spPr>
                      <a:xfrm>
                        <a:off x="4969080" y="3592680"/>
                        <a:ext cx="7344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2">
                    <p14:nvContentPartPr>
                      <p14:cNvPr id="7291" name="Ink 7290">
                        <a:extLst>
                          <a:ext uri="{FF2B5EF4-FFF2-40B4-BE49-F238E27FC236}">
                            <a16:creationId xmlns:a16="http://schemas.microsoft.com/office/drawing/2014/main" id="{D6DB0307-1693-EAB0-0E54-2C43E182EF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24080" y="3736680"/>
                      <a:ext cx="109080" cy="95760"/>
                    </p14:xfrm>
                  </p:contentPart>
                </mc:Choice>
                <mc:Fallback xmlns="">
                  <p:pic>
                    <p:nvPicPr>
                      <p:cNvPr id="209" name="Ink 208">
                        <a:extLst>
                          <a:ext uri="{FF2B5EF4-FFF2-40B4-BE49-F238E27FC236}">
                            <a16:creationId xmlns:a16="http://schemas.microsoft.com/office/drawing/2014/main" id="{9E9D419A-6030-3F4E-BD9C-D9502423E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3"/>
                      <a:stretch>
                        <a:fillRect/>
                      </a:stretch>
                    </p:blipFill>
                    <p:spPr>
                      <a:xfrm>
                        <a:off x="4906080" y="3719040"/>
                        <a:ext cx="144720" cy="13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7288" name="Ink 7287">
                      <a:extLst>
                        <a:ext uri="{FF2B5EF4-FFF2-40B4-BE49-F238E27FC236}">
                          <a16:creationId xmlns:a16="http://schemas.microsoft.com/office/drawing/2014/main" id="{1E117178-BD1C-7604-3145-51AD59D225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8160" y="3801480"/>
                    <a:ext cx="68040" cy="173160"/>
                  </p14:xfrm>
                </p:contentPart>
              </mc:Choice>
              <mc:Fallback xmlns="">
                <p:pic>
                  <p:nvPicPr>
                    <p:cNvPr id="206" name="Ink 205">
                      <a:extLst>
                        <a:ext uri="{FF2B5EF4-FFF2-40B4-BE49-F238E27FC236}">
                          <a16:creationId xmlns:a16="http://schemas.microsoft.com/office/drawing/2014/main" id="{71A0642E-79CC-9043-B7DF-DB3EBE57160D}"/>
                        </a:ext>
                      </a:extLst>
                    </p:cNvPr>
                    <p:cNvPicPr/>
                    <p:nvPr/>
                  </p:nvPicPr>
                  <p:blipFill>
                    <a:blip r:embed="rId175"/>
                    <a:stretch>
                      <a:fillRect/>
                    </a:stretch>
                  </p:blipFill>
                  <p:spPr>
                    <a:xfrm>
                      <a:off x="4790160" y="3783840"/>
                      <a:ext cx="103680" cy="20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7289" name="Ink 7288">
                      <a:extLst>
                        <a:ext uri="{FF2B5EF4-FFF2-40B4-BE49-F238E27FC236}">
                          <a16:creationId xmlns:a16="http://schemas.microsoft.com/office/drawing/2014/main" id="{1C49C324-A505-7981-97C3-0A30F0F638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94040" y="4004880"/>
                    <a:ext cx="169200" cy="15480"/>
                  </p14:xfrm>
                </p:contentPart>
              </mc:Choice>
              <mc:Fallback xmlns="">
                <p:pic>
                  <p:nvPicPr>
                    <p:cNvPr id="207" name="Ink 206">
                      <a:extLst>
                        <a:ext uri="{FF2B5EF4-FFF2-40B4-BE49-F238E27FC236}">
                          <a16:creationId xmlns:a16="http://schemas.microsoft.com/office/drawing/2014/main" id="{99F21131-D166-4148-9742-7BC0B9AA8DEC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4676040" y="3987240"/>
                      <a:ext cx="204840" cy="51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7263" name="Ink 7262">
                    <a:extLst>
                      <a:ext uri="{FF2B5EF4-FFF2-40B4-BE49-F238E27FC236}">
                        <a16:creationId xmlns:a16="http://schemas.microsoft.com/office/drawing/2014/main" id="{70CA5F7F-A483-CFC9-F758-90950B3AAAE8}"/>
                      </a:ext>
                    </a:extLst>
                  </p14:cNvPr>
                  <p14:cNvContentPartPr/>
                  <p14:nvPr/>
                </p14:nvContentPartPr>
                <p14:xfrm>
                  <a:off x="1677600" y="3405859"/>
                  <a:ext cx="660600" cy="4730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39C6F8E6-3E0D-FA48-84AB-608AA83CDC34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659960" y="3388219"/>
                    <a:ext cx="696240" cy="50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7264" name="Ink 7263">
                    <a:extLst>
                      <a:ext uri="{FF2B5EF4-FFF2-40B4-BE49-F238E27FC236}">
                        <a16:creationId xmlns:a16="http://schemas.microsoft.com/office/drawing/2014/main" id="{B698301F-D00A-BF02-E0E9-1740CB30A578}"/>
                      </a:ext>
                    </a:extLst>
                  </p14:cNvPr>
                  <p14:cNvContentPartPr/>
                  <p14:nvPr/>
                </p14:nvContentPartPr>
                <p14:xfrm>
                  <a:off x="1677600" y="3878539"/>
                  <a:ext cx="360" cy="3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BE37A483-CA8E-BF4B-9B8D-950CBBDCAFE7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659960" y="38605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7265" name="Ink 7264">
                    <a:extLst>
                      <a:ext uri="{FF2B5EF4-FFF2-40B4-BE49-F238E27FC236}">
                        <a16:creationId xmlns:a16="http://schemas.microsoft.com/office/drawing/2014/main" id="{6C87E52B-D7F7-E81A-9788-51263909A552}"/>
                      </a:ext>
                    </a:extLst>
                  </p14:cNvPr>
                  <p14:cNvContentPartPr/>
                  <p14:nvPr/>
                </p14:nvContentPartPr>
                <p14:xfrm>
                  <a:off x="1647720" y="3736339"/>
                  <a:ext cx="95040" cy="12492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8538C85C-6144-4340-B32B-BD34317E6D11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1630080" y="3718339"/>
                    <a:ext cx="13068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7266" name="Ink 7265">
                    <a:extLst>
                      <a:ext uri="{FF2B5EF4-FFF2-40B4-BE49-F238E27FC236}">
                        <a16:creationId xmlns:a16="http://schemas.microsoft.com/office/drawing/2014/main" id="{59B2A924-1220-8D0E-45CE-130BA1C607AC}"/>
                      </a:ext>
                    </a:extLst>
                  </p14:cNvPr>
                  <p14:cNvContentPartPr/>
                  <p14:nvPr/>
                </p14:nvContentPartPr>
                <p14:xfrm>
                  <a:off x="1651680" y="3885019"/>
                  <a:ext cx="94320" cy="5652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CD99A91C-AF9D-AB43-B8C6-2EF86085A756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1633680" y="3867379"/>
                    <a:ext cx="129960" cy="92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67" name="Group 7266">
                <a:extLst>
                  <a:ext uri="{FF2B5EF4-FFF2-40B4-BE49-F238E27FC236}">
                    <a16:creationId xmlns:a16="http://schemas.microsoft.com/office/drawing/2014/main" id="{3EF261C3-F5DF-3191-3514-85C24388EBD4}"/>
                  </a:ext>
                </a:extLst>
              </p:cNvPr>
              <p:cNvGrpSpPr/>
              <p:nvPr/>
            </p:nvGrpSpPr>
            <p:grpSpPr>
              <a:xfrm>
                <a:off x="4953000" y="3541800"/>
                <a:ext cx="183600" cy="725400"/>
                <a:chOff x="4953000" y="3541800"/>
                <a:chExt cx="183600" cy="725400"/>
              </a:xfrm>
            </p:grpSpPr>
            <p:grpSp>
              <p:nvGrpSpPr>
                <p:cNvPr id="7277" name="Group 7276">
                  <a:extLst>
                    <a:ext uri="{FF2B5EF4-FFF2-40B4-BE49-F238E27FC236}">
                      <a16:creationId xmlns:a16="http://schemas.microsoft.com/office/drawing/2014/main" id="{8DA9386D-56C2-521A-3D47-83EE0334305A}"/>
                    </a:ext>
                  </a:extLst>
                </p:cNvPr>
                <p:cNvGrpSpPr/>
                <p:nvPr/>
              </p:nvGrpSpPr>
              <p:grpSpPr>
                <a:xfrm>
                  <a:off x="4953000" y="3541800"/>
                  <a:ext cx="19080" cy="56520"/>
                  <a:chOff x="4953000" y="3541800"/>
                  <a:chExt cx="19080" cy="56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5">
                    <p14:nvContentPartPr>
                      <p14:cNvPr id="7283" name="Ink 7282">
                        <a:extLst>
                          <a:ext uri="{FF2B5EF4-FFF2-40B4-BE49-F238E27FC236}">
                            <a16:creationId xmlns:a16="http://schemas.microsoft.com/office/drawing/2014/main" id="{4D8DC384-3E18-522F-1A34-63A004B1C94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53000" y="3541800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01" name="Ink 200">
                        <a:extLst>
                          <a:ext uri="{FF2B5EF4-FFF2-40B4-BE49-F238E27FC236}">
                            <a16:creationId xmlns:a16="http://schemas.microsoft.com/office/drawing/2014/main" id="{8BA6EFD0-87E5-5146-B7FC-CE13166C0F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4935360" y="3524160"/>
                        <a:ext cx="36000" cy="3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6">
                    <p14:nvContentPartPr>
                      <p14:cNvPr id="7284" name="Ink 7283">
                        <a:extLst>
                          <a:ext uri="{FF2B5EF4-FFF2-40B4-BE49-F238E27FC236}">
                            <a16:creationId xmlns:a16="http://schemas.microsoft.com/office/drawing/2014/main" id="{F33BB64B-4E5D-D1A5-7655-7F74270900B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71720" y="3597960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02" name="Ink 201">
                        <a:extLst>
                          <a:ext uri="{FF2B5EF4-FFF2-40B4-BE49-F238E27FC236}">
                            <a16:creationId xmlns:a16="http://schemas.microsoft.com/office/drawing/2014/main" id="{D9530E1F-C348-4D4D-A424-6D1CF08E9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4954080" y="3580320"/>
                        <a:ext cx="36000" cy="3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7278" name="Ink 7277">
                      <a:extLst>
                        <a:ext uri="{FF2B5EF4-FFF2-40B4-BE49-F238E27FC236}">
                          <a16:creationId xmlns:a16="http://schemas.microsoft.com/office/drawing/2014/main" id="{064FBF3D-A233-808C-E0D4-8370C1AF43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5160" y="3735840"/>
                    <a:ext cx="360" cy="36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F098BA7F-2175-FA49-8565-8E9DF7FD9E1F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5027160" y="371784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8">
                  <p14:nvContentPartPr>
                    <p14:cNvPr id="7279" name="Ink 7278">
                      <a:extLst>
                        <a:ext uri="{FF2B5EF4-FFF2-40B4-BE49-F238E27FC236}">
                          <a16:creationId xmlns:a16="http://schemas.microsoft.com/office/drawing/2014/main" id="{53B508D5-EB7F-7B6F-0FF9-957D259E67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85840" y="3886320"/>
                    <a:ext cx="360" cy="36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249A65E2-E6AE-3D4A-83ED-7C856EC6CCD2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5067840" y="386832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7280" name="Ink 7279">
                      <a:extLst>
                        <a:ext uri="{FF2B5EF4-FFF2-40B4-BE49-F238E27FC236}">
                          <a16:creationId xmlns:a16="http://schemas.microsoft.com/office/drawing/2014/main" id="{9BADD0E3-237D-99F7-03C2-D5420E4383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7720" y="4019520"/>
                    <a:ext cx="360" cy="3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394D9309-5580-4F45-8FBE-B48E428735A7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5079720" y="400152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0">
                  <p14:nvContentPartPr>
                    <p14:cNvPr id="7281" name="Ink 7280">
                      <a:extLst>
                        <a:ext uri="{FF2B5EF4-FFF2-40B4-BE49-F238E27FC236}">
                          <a16:creationId xmlns:a16="http://schemas.microsoft.com/office/drawing/2014/main" id="{104C82BD-F211-E1F6-5EC9-90804175A2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36240" y="4164960"/>
                    <a:ext cx="360" cy="3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7A678592-C59D-CF47-91A2-77CA2B96AD9D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5118240" y="414696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7282" name="Ink 7281">
                      <a:extLst>
                        <a:ext uri="{FF2B5EF4-FFF2-40B4-BE49-F238E27FC236}">
                          <a16:creationId xmlns:a16="http://schemas.microsoft.com/office/drawing/2014/main" id="{8F8946FE-7032-5677-2A87-1E73747290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7160" y="4266840"/>
                    <a:ext cx="360" cy="360"/>
                  </p14:xfrm>
                </p:contentPart>
              </mc:Choice>
              <mc:Fallback xmlns=""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E4679A48-BE2E-CF40-BA40-8BC3BF5DA5E0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5099520" y="4248840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7268" name="Ink 7267">
                    <a:extLst>
                      <a:ext uri="{FF2B5EF4-FFF2-40B4-BE49-F238E27FC236}">
                        <a16:creationId xmlns:a16="http://schemas.microsoft.com/office/drawing/2014/main" id="{66A72B95-CCE6-61A6-C295-2D4178388E79}"/>
                      </a:ext>
                    </a:extLst>
                  </p14:cNvPr>
                  <p14:cNvContentPartPr/>
                  <p14:nvPr/>
                </p14:nvContentPartPr>
                <p14:xfrm>
                  <a:off x="1547640" y="3447979"/>
                  <a:ext cx="360" cy="36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FD076BE2-B3A4-1641-9D22-394314F6C049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530000" y="343033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269" name="Ink 7268">
                    <a:extLst>
                      <a:ext uri="{FF2B5EF4-FFF2-40B4-BE49-F238E27FC236}">
                        <a16:creationId xmlns:a16="http://schemas.microsoft.com/office/drawing/2014/main" id="{85662443-208F-80FA-8CDC-6F7619A43373}"/>
                      </a:ext>
                    </a:extLst>
                  </p14:cNvPr>
                  <p14:cNvContentPartPr/>
                  <p14:nvPr/>
                </p14:nvContentPartPr>
                <p14:xfrm>
                  <a:off x="1450080" y="3560659"/>
                  <a:ext cx="360" cy="3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2AA2C194-D353-EA44-95A6-CA5C6F3DA1EA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432080" y="35426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7270" name="Ink 7269">
                    <a:extLst>
                      <a:ext uri="{FF2B5EF4-FFF2-40B4-BE49-F238E27FC236}">
                        <a16:creationId xmlns:a16="http://schemas.microsoft.com/office/drawing/2014/main" id="{0FD6EF47-F714-E554-04F7-618F2119C68F}"/>
                      </a:ext>
                    </a:extLst>
                  </p14:cNvPr>
                  <p14:cNvContentPartPr/>
                  <p14:nvPr/>
                </p14:nvContentPartPr>
                <p14:xfrm>
                  <a:off x="1367640" y="3706459"/>
                  <a:ext cx="360" cy="36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215D5986-0638-364B-AD30-532B30FEBA4A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350000" y="36884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7271" name="Ink 7270">
                    <a:extLst>
                      <a:ext uri="{FF2B5EF4-FFF2-40B4-BE49-F238E27FC236}">
                        <a16:creationId xmlns:a16="http://schemas.microsoft.com/office/drawing/2014/main" id="{3CD56E2A-E0EF-CEDB-1CB9-5FFC5E5F9EF1}"/>
                      </a:ext>
                    </a:extLst>
                  </p14:cNvPr>
                  <p14:cNvContentPartPr/>
                  <p14:nvPr/>
                </p14:nvContentPartPr>
                <p14:xfrm>
                  <a:off x="1321920" y="3871699"/>
                  <a:ext cx="360" cy="3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A3F80C15-E01D-8746-B530-DF29BBE315D4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303920" y="385369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7272" name="Ink 7271">
                    <a:extLst>
                      <a:ext uri="{FF2B5EF4-FFF2-40B4-BE49-F238E27FC236}">
                        <a16:creationId xmlns:a16="http://schemas.microsoft.com/office/drawing/2014/main" id="{752CE038-9725-7AD3-0D7C-A9B872610370}"/>
                      </a:ext>
                    </a:extLst>
                  </p14:cNvPr>
                  <p14:cNvContentPartPr/>
                  <p14:nvPr/>
                </p14:nvContentPartPr>
                <p14:xfrm>
                  <a:off x="1329120" y="3969259"/>
                  <a:ext cx="360" cy="3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4A88A28B-4749-F44B-A4BA-23D9F877220E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311120" y="3951259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73" name="Group 7272">
                <a:extLst>
                  <a:ext uri="{FF2B5EF4-FFF2-40B4-BE49-F238E27FC236}">
                    <a16:creationId xmlns:a16="http://schemas.microsoft.com/office/drawing/2014/main" id="{146BF646-713A-5393-3D7D-EA6FE9416E7A}"/>
                  </a:ext>
                </a:extLst>
              </p:cNvPr>
              <p:cNvGrpSpPr/>
              <p:nvPr/>
            </p:nvGrpSpPr>
            <p:grpSpPr>
              <a:xfrm>
                <a:off x="1644480" y="2547619"/>
                <a:ext cx="429480" cy="1041120"/>
                <a:chOff x="1644480" y="2547619"/>
                <a:chExt cx="429480" cy="1041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7274" name="Ink 7273">
                      <a:extLst>
                        <a:ext uri="{FF2B5EF4-FFF2-40B4-BE49-F238E27FC236}">
                          <a16:creationId xmlns:a16="http://schemas.microsoft.com/office/drawing/2014/main" id="{D84F87D9-789D-253F-C9F5-F9D044D159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23680" y="2547619"/>
                    <a:ext cx="350280" cy="968760"/>
                  </p14:xfrm>
                </p:contentPart>
              </mc:Choice>
              <mc:Fallback xmlns=""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84ACCE04-933E-C545-B9BA-66967229010B}"/>
                        </a:ext>
                      </a:extLst>
                    </p:cNvPr>
                    <p:cNvPicPr/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1706040" y="2529979"/>
                      <a:ext cx="385920" cy="100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7275" name="Ink 7274">
                      <a:extLst>
                        <a:ext uri="{FF2B5EF4-FFF2-40B4-BE49-F238E27FC236}">
                          <a16:creationId xmlns:a16="http://schemas.microsoft.com/office/drawing/2014/main" id="{41C67B7C-959F-0893-BBA6-7C23CD4E43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98120" y="3374899"/>
                    <a:ext cx="115560" cy="213840"/>
                  </p14:xfrm>
                </p:contentPart>
              </mc:Choice>
              <mc:Fallback xmlns="">
                <p:pic>
                  <p:nvPicPr>
                    <p:cNvPr id="193" name="Ink 192">
                      <a:extLst>
                        <a:ext uri="{FF2B5EF4-FFF2-40B4-BE49-F238E27FC236}">
                          <a16:creationId xmlns:a16="http://schemas.microsoft.com/office/drawing/2014/main" id="{6FFFBA2E-E419-3849-A7A5-8C2A48673BE0}"/>
                        </a:ext>
                      </a:extLst>
                    </p:cNvPr>
                    <p:cNvPicPr/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1680480" y="3356899"/>
                      <a:ext cx="151200" cy="24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7276" name="Ink 7275">
                      <a:extLst>
                        <a:ext uri="{FF2B5EF4-FFF2-40B4-BE49-F238E27FC236}">
                          <a16:creationId xmlns:a16="http://schemas.microsoft.com/office/drawing/2014/main" id="{D73E5089-1044-6396-248A-C498CF71B2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44480" y="3324859"/>
                    <a:ext cx="360" cy="360"/>
                  </p14:xfrm>
                </p:contentPart>
              </mc:Choice>
              <mc:Fallback xmlns="">
                <p:pic>
                  <p:nvPicPr>
                    <p:cNvPr id="194" name="Ink 193">
                      <a:extLst>
                        <a:ext uri="{FF2B5EF4-FFF2-40B4-BE49-F238E27FC236}">
                          <a16:creationId xmlns:a16="http://schemas.microsoft.com/office/drawing/2014/main" id="{C498E8CE-2C4C-4444-B42D-705541288880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1626840" y="3306859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292" name="Group 7291">
            <a:extLst>
              <a:ext uri="{FF2B5EF4-FFF2-40B4-BE49-F238E27FC236}">
                <a16:creationId xmlns:a16="http://schemas.microsoft.com/office/drawing/2014/main" id="{D18626B2-F76C-A2EE-21B8-D092D6324ADB}"/>
              </a:ext>
            </a:extLst>
          </p:cNvPr>
          <p:cNvGrpSpPr/>
          <p:nvPr/>
        </p:nvGrpSpPr>
        <p:grpSpPr>
          <a:xfrm>
            <a:off x="1245300" y="905975"/>
            <a:ext cx="7447850" cy="5193790"/>
            <a:chOff x="1245300" y="905975"/>
            <a:chExt cx="7447850" cy="5193790"/>
          </a:xfrm>
        </p:grpSpPr>
        <p:cxnSp>
          <p:nvCxnSpPr>
            <p:cNvPr id="7293" name="Straight Connector 7292">
              <a:extLst>
                <a:ext uri="{FF2B5EF4-FFF2-40B4-BE49-F238E27FC236}">
                  <a16:creationId xmlns:a16="http://schemas.microsoft.com/office/drawing/2014/main" id="{847F4473-DB82-76A0-A6F6-E8B03B46F7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6150" y="4800600"/>
              <a:ext cx="2667000" cy="0"/>
            </a:xfrm>
            <a:prstGeom prst="line">
              <a:avLst/>
            </a:prstGeom>
            <a:solidFill>
              <a:schemeClr val="accent1"/>
            </a:solidFill>
            <a:ln w="104775">
              <a:solidFill>
                <a:srgbClr val="00B0F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294" name="Ink 7293">
                  <a:extLst>
                    <a:ext uri="{FF2B5EF4-FFF2-40B4-BE49-F238E27FC236}">
                      <a16:creationId xmlns:a16="http://schemas.microsoft.com/office/drawing/2014/main" id="{87A0DE32-0EA9-38C5-FF89-B6565BB9EF0A}"/>
                    </a:ext>
                  </a:extLst>
                </p14:cNvPr>
                <p14:cNvContentPartPr/>
                <p14:nvPr/>
              </p14:nvContentPartPr>
              <p14:xfrm>
                <a:off x="1245300" y="4131500"/>
                <a:ext cx="4752360" cy="666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5383E4-7BDA-724A-9A2D-0B3A9E20B08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09300" y="4095860"/>
                  <a:ext cx="4824000" cy="73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295" name="Group 7294">
              <a:extLst>
                <a:ext uri="{FF2B5EF4-FFF2-40B4-BE49-F238E27FC236}">
                  <a16:creationId xmlns:a16="http://schemas.microsoft.com/office/drawing/2014/main" id="{9E9068DE-4796-7036-0273-07CC57889E99}"/>
                </a:ext>
              </a:extLst>
            </p:cNvPr>
            <p:cNvGrpSpPr/>
            <p:nvPr/>
          </p:nvGrpSpPr>
          <p:grpSpPr>
            <a:xfrm>
              <a:off x="4808940" y="975380"/>
              <a:ext cx="3174370" cy="1650100"/>
              <a:chOff x="4808940" y="975380"/>
              <a:chExt cx="3174370" cy="16501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7333" name="Ink 7332">
                    <a:extLst>
                      <a:ext uri="{FF2B5EF4-FFF2-40B4-BE49-F238E27FC236}">
                        <a16:creationId xmlns:a16="http://schemas.microsoft.com/office/drawing/2014/main" id="{27C20379-7BD8-7CAE-3EE6-1D5ADBDBCD9B}"/>
                      </a:ext>
                    </a:extLst>
                  </p14:cNvPr>
                  <p14:cNvContentPartPr/>
                  <p14:nvPr/>
                </p14:nvContentPartPr>
                <p14:xfrm>
                  <a:off x="6840670" y="1573200"/>
                  <a:ext cx="811080" cy="7581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642C058-43C9-9746-A94F-EC0FCF141965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832030" y="1564560"/>
                    <a:ext cx="828720" cy="77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7334" name="Ink 7333">
                    <a:extLst>
                      <a:ext uri="{FF2B5EF4-FFF2-40B4-BE49-F238E27FC236}">
                        <a16:creationId xmlns:a16="http://schemas.microsoft.com/office/drawing/2014/main" id="{55C91CAE-3948-5E17-6F54-8B174472BB6B}"/>
                      </a:ext>
                    </a:extLst>
                  </p14:cNvPr>
                  <p14:cNvContentPartPr/>
                  <p14:nvPr/>
                </p14:nvContentPartPr>
                <p14:xfrm>
                  <a:off x="7340350" y="1752840"/>
                  <a:ext cx="642960" cy="8251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7132AA0-8918-8A4E-813C-D15870BCDD4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331350" y="1744200"/>
                    <a:ext cx="660600" cy="84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7335" name="Ink 7334">
                    <a:extLst>
                      <a:ext uri="{FF2B5EF4-FFF2-40B4-BE49-F238E27FC236}">
                        <a16:creationId xmlns:a16="http://schemas.microsoft.com/office/drawing/2014/main" id="{3DC56680-1A2D-FFFE-64FA-F0D9904F7CCE}"/>
                      </a:ext>
                    </a:extLst>
                  </p14:cNvPr>
                  <p14:cNvContentPartPr/>
                  <p14:nvPr/>
                </p14:nvContentPartPr>
                <p14:xfrm>
                  <a:off x="6215460" y="1346540"/>
                  <a:ext cx="764280" cy="7099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648C16B2-5726-DF47-85FF-6978B7627414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206820" y="1337900"/>
                    <a:ext cx="781920" cy="72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7336" name="Ink 7335">
                    <a:extLst>
                      <a:ext uri="{FF2B5EF4-FFF2-40B4-BE49-F238E27FC236}">
                        <a16:creationId xmlns:a16="http://schemas.microsoft.com/office/drawing/2014/main" id="{7ED012A0-610B-6323-6E55-C672366EF881}"/>
                      </a:ext>
                    </a:extLst>
                  </p14:cNvPr>
                  <p14:cNvContentPartPr/>
                  <p14:nvPr/>
                </p14:nvContentPartPr>
                <p14:xfrm>
                  <a:off x="5524980" y="975380"/>
                  <a:ext cx="829800" cy="830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AC8A36D6-6DFD-F54D-8965-46A312096D5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515980" y="966380"/>
                    <a:ext cx="847440" cy="8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7337" name="Ink 7336">
                    <a:extLst>
                      <a:ext uri="{FF2B5EF4-FFF2-40B4-BE49-F238E27FC236}">
                        <a16:creationId xmlns:a16="http://schemas.microsoft.com/office/drawing/2014/main" id="{4D2EEC76-1BB6-8AF6-CBE8-708019534A52}"/>
                      </a:ext>
                    </a:extLst>
                  </p14:cNvPr>
                  <p14:cNvContentPartPr/>
                  <p14:nvPr/>
                </p14:nvContentPartPr>
                <p14:xfrm>
                  <a:off x="4824420" y="1047020"/>
                  <a:ext cx="717120" cy="7264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EB58E39-7CF0-E645-A206-4A5108F3FBE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815780" y="1038020"/>
                    <a:ext cx="734760" cy="74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7338" name="Ink 7337">
                    <a:extLst>
                      <a:ext uri="{FF2B5EF4-FFF2-40B4-BE49-F238E27FC236}">
                        <a16:creationId xmlns:a16="http://schemas.microsoft.com/office/drawing/2014/main" id="{B66562E4-D0F6-32D6-FD6D-8333259C8B5C}"/>
                      </a:ext>
                    </a:extLst>
                  </p14:cNvPr>
                  <p14:cNvContentPartPr/>
                  <p14:nvPr/>
                </p14:nvContentPartPr>
                <p14:xfrm>
                  <a:off x="4808940" y="1675940"/>
                  <a:ext cx="113040" cy="9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BE30381-902C-6649-B942-F65F8859E3A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800300" y="1667300"/>
                    <a:ext cx="130680" cy="11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7339" name="Ink 7338">
                    <a:extLst>
                      <a:ext uri="{FF2B5EF4-FFF2-40B4-BE49-F238E27FC236}">
                        <a16:creationId xmlns:a16="http://schemas.microsoft.com/office/drawing/2014/main" id="{8987F766-16A2-1CC0-187E-567E37D9D4BB}"/>
                      </a:ext>
                    </a:extLst>
                  </p14:cNvPr>
                  <p14:cNvContentPartPr/>
                  <p14:nvPr/>
                </p14:nvContentPartPr>
                <p14:xfrm>
                  <a:off x="5541180" y="1740020"/>
                  <a:ext cx="119880" cy="900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8ACC4F7F-5899-2146-8605-4A9EAD062CB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532540" y="1731380"/>
                    <a:ext cx="13752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7340" name="Ink 7339">
                    <a:extLst>
                      <a:ext uri="{FF2B5EF4-FFF2-40B4-BE49-F238E27FC236}">
                        <a16:creationId xmlns:a16="http://schemas.microsoft.com/office/drawing/2014/main" id="{60D588B8-8E7A-97B6-F860-69F90F041CBF}"/>
                      </a:ext>
                    </a:extLst>
                  </p14:cNvPr>
                  <p14:cNvContentPartPr/>
                  <p14:nvPr/>
                </p14:nvContentPartPr>
                <p14:xfrm>
                  <a:off x="6283860" y="2069060"/>
                  <a:ext cx="3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818F83E2-395D-7F46-A2D5-B18BA5416F0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274860" y="206042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7341" name="Ink 7340">
                    <a:extLst>
                      <a:ext uri="{FF2B5EF4-FFF2-40B4-BE49-F238E27FC236}">
                        <a16:creationId xmlns:a16="http://schemas.microsoft.com/office/drawing/2014/main" id="{918F23E2-2228-BC24-4BAF-80266234B13F}"/>
                      </a:ext>
                    </a:extLst>
                  </p14:cNvPr>
                  <p14:cNvContentPartPr/>
                  <p14:nvPr/>
                </p14:nvContentPartPr>
                <p14:xfrm>
                  <a:off x="6201060" y="1995620"/>
                  <a:ext cx="140400" cy="1087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9DCD9F5-CDD7-914A-A354-811FFCF330A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192420" y="1986980"/>
                    <a:ext cx="15804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7342" name="Ink 7341">
                    <a:extLst>
                      <a:ext uri="{FF2B5EF4-FFF2-40B4-BE49-F238E27FC236}">
                        <a16:creationId xmlns:a16="http://schemas.microsoft.com/office/drawing/2014/main" id="{A444CC0E-5B53-39B3-742F-3CD553E510AF}"/>
                      </a:ext>
                    </a:extLst>
                  </p14:cNvPr>
                  <p14:cNvContentPartPr/>
                  <p14:nvPr/>
                </p14:nvContentPartPr>
                <p14:xfrm>
                  <a:off x="6832390" y="2291040"/>
                  <a:ext cx="137160" cy="871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62872A8B-A609-C246-BA90-F62D26FC009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823750" y="2282400"/>
                    <a:ext cx="1548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7343" name="Ink 7342">
                    <a:extLst>
                      <a:ext uri="{FF2B5EF4-FFF2-40B4-BE49-F238E27FC236}">
                        <a16:creationId xmlns:a16="http://schemas.microsoft.com/office/drawing/2014/main" id="{00F37710-2966-E905-F9C3-D8E08EF5464A}"/>
                      </a:ext>
                    </a:extLst>
                  </p14:cNvPr>
                  <p14:cNvContentPartPr/>
                  <p14:nvPr/>
                </p14:nvContentPartPr>
                <p14:xfrm>
                  <a:off x="7342510" y="2525400"/>
                  <a:ext cx="181440" cy="1000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A467E16-5928-8141-A49E-0A6A62A7B8B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333870" y="2516760"/>
                    <a:ext cx="199080" cy="117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96" name="Group 7295">
              <a:extLst>
                <a:ext uri="{FF2B5EF4-FFF2-40B4-BE49-F238E27FC236}">
                  <a16:creationId xmlns:a16="http://schemas.microsoft.com/office/drawing/2014/main" id="{6B800F9F-E964-4571-A398-5789111AD8D5}"/>
                </a:ext>
              </a:extLst>
            </p:cNvPr>
            <p:cNvGrpSpPr/>
            <p:nvPr/>
          </p:nvGrpSpPr>
          <p:grpSpPr>
            <a:xfrm>
              <a:off x="1473540" y="3322940"/>
              <a:ext cx="209520" cy="595080"/>
              <a:chOff x="1473540" y="3322940"/>
              <a:chExt cx="209520" cy="59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7331" name="Ink 7330">
                    <a:extLst>
                      <a:ext uri="{FF2B5EF4-FFF2-40B4-BE49-F238E27FC236}">
                        <a16:creationId xmlns:a16="http://schemas.microsoft.com/office/drawing/2014/main" id="{63C681D7-F359-A149-F12F-64616D2EB68F}"/>
                      </a:ext>
                    </a:extLst>
                  </p14:cNvPr>
                  <p14:cNvContentPartPr/>
                  <p14:nvPr/>
                </p14:nvContentPartPr>
                <p14:xfrm>
                  <a:off x="1473540" y="3334820"/>
                  <a:ext cx="152280" cy="5832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3E5E05C8-B5BC-254E-B262-D62DB16BE8A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464540" y="3326180"/>
                    <a:ext cx="169920" cy="60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7332" name="Ink 7331">
                    <a:extLst>
                      <a:ext uri="{FF2B5EF4-FFF2-40B4-BE49-F238E27FC236}">
                        <a16:creationId xmlns:a16="http://schemas.microsoft.com/office/drawing/2014/main" id="{FA39843D-8584-4529-8EB4-2C6C956584A1}"/>
                      </a:ext>
                    </a:extLst>
                  </p14:cNvPr>
                  <p14:cNvContentPartPr/>
                  <p14:nvPr/>
                </p14:nvContentPartPr>
                <p14:xfrm>
                  <a:off x="1522860" y="3322940"/>
                  <a:ext cx="160200" cy="125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B048ABA-18C9-284C-BB4D-C3C26D0A20C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513860" y="3314300"/>
                    <a:ext cx="177840" cy="143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97" name="Group 7296">
              <a:extLst>
                <a:ext uri="{FF2B5EF4-FFF2-40B4-BE49-F238E27FC236}">
                  <a16:creationId xmlns:a16="http://schemas.microsoft.com/office/drawing/2014/main" id="{B620D5C4-059C-1CC8-8056-14FF631C5125}"/>
                </a:ext>
              </a:extLst>
            </p:cNvPr>
            <p:cNvGrpSpPr/>
            <p:nvPr/>
          </p:nvGrpSpPr>
          <p:grpSpPr>
            <a:xfrm>
              <a:off x="2041620" y="3254540"/>
              <a:ext cx="201600" cy="662400"/>
              <a:chOff x="2041620" y="3254540"/>
              <a:chExt cx="201600" cy="66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7329" name="Ink 7328">
                    <a:extLst>
                      <a:ext uri="{FF2B5EF4-FFF2-40B4-BE49-F238E27FC236}">
                        <a16:creationId xmlns:a16="http://schemas.microsoft.com/office/drawing/2014/main" id="{4D38EA34-7564-A0B5-7FB4-8712BA3BE3DB}"/>
                      </a:ext>
                    </a:extLst>
                  </p14:cNvPr>
                  <p14:cNvContentPartPr/>
                  <p14:nvPr/>
                </p14:nvContentPartPr>
                <p14:xfrm>
                  <a:off x="2041620" y="3367580"/>
                  <a:ext cx="143280" cy="549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0CC25BEF-25E5-F24E-9FE0-E31928F9DF99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032980" y="3358940"/>
                    <a:ext cx="160920" cy="56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7330" name="Ink 7329">
                    <a:extLst>
                      <a:ext uri="{FF2B5EF4-FFF2-40B4-BE49-F238E27FC236}">
                        <a16:creationId xmlns:a16="http://schemas.microsoft.com/office/drawing/2014/main" id="{B68F5CC3-68F0-46F2-53EE-27C21253823F}"/>
                      </a:ext>
                    </a:extLst>
                  </p14:cNvPr>
                  <p14:cNvContentPartPr/>
                  <p14:nvPr/>
                </p14:nvContentPartPr>
                <p14:xfrm>
                  <a:off x="2112540" y="3254540"/>
                  <a:ext cx="130680" cy="153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6464CEAB-55F4-CB4E-8E6A-4F7976667B3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103540" y="3245540"/>
                    <a:ext cx="148320" cy="171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98" name="Group 7297">
              <a:extLst>
                <a:ext uri="{FF2B5EF4-FFF2-40B4-BE49-F238E27FC236}">
                  <a16:creationId xmlns:a16="http://schemas.microsoft.com/office/drawing/2014/main" id="{117EB771-724A-D0FD-7FFF-6EFE006F2F56}"/>
                </a:ext>
              </a:extLst>
            </p:cNvPr>
            <p:cNvGrpSpPr/>
            <p:nvPr/>
          </p:nvGrpSpPr>
          <p:grpSpPr>
            <a:xfrm>
              <a:off x="2828940" y="3153380"/>
              <a:ext cx="1043280" cy="841680"/>
              <a:chOff x="2828940" y="3153380"/>
              <a:chExt cx="1043280" cy="84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7325" name="Ink 7324">
                    <a:extLst>
                      <a:ext uri="{FF2B5EF4-FFF2-40B4-BE49-F238E27FC236}">
                        <a16:creationId xmlns:a16="http://schemas.microsoft.com/office/drawing/2014/main" id="{B0A8164E-CE2B-9B69-2C41-DBC0FCFF3FC5}"/>
                      </a:ext>
                    </a:extLst>
                  </p14:cNvPr>
                  <p14:cNvContentPartPr/>
                  <p14:nvPr/>
                </p14:nvContentPartPr>
                <p14:xfrm>
                  <a:off x="2828940" y="3290180"/>
                  <a:ext cx="168480" cy="65880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B69109B0-CC14-4843-8380-EFD49937E6C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19940" y="3281180"/>
                    <a:ext cx="186120" cy="67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7326" name="Ink 7325">
                    <a:extLst>
                      <a:ext uri="{FF2B5EF4-FFF2-40B4-BE49-F238E27FC236}">
                        <a16:creationId xmlns:a16="http://schemas.microsoft.com/office/drawing/2014/main" id="{3375962B-3758-5B8A-C67E-EBF19F8045B4}"/>
                      </a:ext>
                    </a:extLst>
                  </p14:cNvPr>
                  <p14:cNvContentPartPr/>
                  <p14:nvPr/>
                </p14:nvContentPartPr>
                <p14:xfrm>
                  <a:off x="2924340" y="3153380"/>
                  <a:ext cx="143640" cy="1882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928C144E-4B7E-B543-A99D-109C0B3AE3A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915700" y="3144740"/>
                    <a:ext cx="16128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7327" name="Ink 7326">
                    <a:extLst>
                      <a:ext uri="{FF2B5EF4-FFF2-40B4-BE49-F238E27FC236}">
                        <a16:creationId xmlns:a16="http://schemas.microsoft.com/office/drawing/2014/main" id="{9273E50E-C0FD-F43A-2CFC-A86BF52A9E26}"/>
                      </a:ext>
                    </a:extLst>
                  </p14:cNvPr>
                  <p14:cNvContentPartPr/>
                  <p14:nvPr/>
                </p14:nvContentPartPr>
                <p14:xfrm>
                  <a:off x="3593580" y="3306740"/>
                  <a:ext cx="165960" cy="6883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C3C0919-F493-474B-922D-2C3C8BE5FFD5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584580" y="3297740"/>
                    <a:ext cx="183600" cy="70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7328" name="Ink 7327">
                    <a:extLst>
                      <a:ext uri="{FF2B5EF4-FFF2-40B4-BE49-F238E27FC236}">
                        <a16:creationId xmlns:a16="http://schemas.microsoft.com/office/drawing/2014/main" id="{E1EACD2B-D82E-EC94-6312-DAF738AAF161}"/>
                      </a:ext>
                    </a:extLst>
                  </p14:cNvPr>
                  <p14:cNvContentPartPr/>
                  <p14:nvPr/>
                </p14:nvContentPartPr>
                <p14:xfrm>
                  <a:off x="3702660" y="3236540"/>
                  <a:ext cx="169560" cy="223200"/>
                </p14:xfrm>
              </p:contentPart>
            </mc:Choice>
            <mc:Fallback xmlns="">
              <p:pic>
                <p:nvPicPr>
                  <p:cNvPr id="7168" name="Ink 7167">
                    <a:extLst>
                      <a:ext uri="{FF2B5EF4-FFF2-40B4-BE49-F238E27FC236}">
                        <a16:creationId xmlns:a16="http://schemas.microsoft.com/office/drawing/2014/main" id="{3B73145C-36B1-4A44-8AB6-E9641E36004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693660" y="3227900"/>
                    <a:ext cx="18720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299" name="Group 7298">
              <a:extLst>
                <a:ext uri="{FF2B5EF4-FFF2-40B4-BE49-F238E27FC236}">
                  <a16:creationId xmlns:a16="http://schemas.microsoft.com/office/drawing/2014/main" id="{0960FFE3-1AC0-9E9F-FFD9-2EDAA0824DD1}"/>
                </a:ext>
              </a:extLst>
            </p:cNvPr>
            <p:cNvGrpSpPr/>
            <p:nvPr/>
          </p:nvGrpSpPr>
          <p:grpSpPr>
            <a:xfrm>
              <a:off x="4437780" y="3225020"/>
              <a:ext cx="289800" cy="890640"/>
              <a:chOff x="4437780" y="3225020"/>
              <a:chExt cx="289800" cy="89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7323" name="Ink 7322">
                    <a:extLst>
                      <a:ext uri="{FF2B5EF4-FFF2-40B4-BE49-F238E27FC236}">
                        <a16:creationId xmlns:a16="http://schemas.microsoft.com/office/drawing/2014/main" id="{28432925-2FB6-9EB4-C580-D65D1FE0E498}"/>
                      </a:ext>
                    </a:extLst>
                  </p14:cNvPr>
                  <p14:cNvContentPartPr/>
                  <p14:nvPr/>
                </p14:nvContentPartPr>
                <p14:xfrm>
                  <a:off x="4437780" y="3418340"/>
                  <a:ext cx="189360" cy="697320"/>
                </p14:xfrm>
              </p:contentPart>
            </mc:Choice>
            <mc:Fallback xmlns="">
              <p:pic>
                <p:nvPicPr>
                  <p:cNvPr id="7170" name="Ink 7169">
                    <a:extLst>
                      <a:ext uri="{FF2B5EF4-FFF2-40B4-BE49-F238E27FC236}">
                        <a16:creationId xmlns:a16="http://schemas.microsoft.com/office/drawing/2014/main" id="{6882B50B-F8A1-8C46-8A1E-97255E10BC7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429140" y="3409340"/>
                    <a:ext cx="207000" cy="71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7324" name="Ink 7323">
                    <a:extLst>
                      <a:ext uri="{FF2B5EF4-FFF2-40B4-BE49-F238E27FC236}">
                        <a16:creationId xmlns:a16="http://schemas.microsoft.com/office/drawing/2014/main" id="{E4C2D4BB-7AA9-834D-22BE-BAC7148B634E}"/>
                      </a:ext>
                    </a:extLst>
                  </p14:cNvPr>
                  <p14:cNvContentPartPr/>
                  <p14:nvPr/>
                </p14:nvContentPartPr>
                <p14:xfrm>
                  <a:off x="4522740" y="3225020"/>
                  <a:ext cx="204840" cy="379800"/>
                </p14:xfrm>
              </p:contentPart>
            </mc:Choice>
            <mc:Fallback xmlns="">
              <p:pic>
                <p:nvPicPr>
                  <p:cNvPr id="7173" name="Ink 7172">
                    <a:extLst>
                      <a:ext uri="{FF2B5EF4-FFF2-40B4-BE49-F238E27FC236}">
                        <a16:creationId xmlns:a16="http://schemas.microsoft.com/office/drawing/2014/main" id="{8719BA85-A7E4-2A4E-95D3-BB1C5529921D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514100" y="3216020"/>
                    <a:ext cx="222480" cy="39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7300" name="Ink 7299">
                  <a:extLst>
                    <a:ext uri="{FF2B5EF4-FFF2-40B4-BE49-F238E27FC236}">
                      <a16:creationId xmlns:a16="http://schemas.microsoft.com/office/drawing/2014/main" id="{2479C602-0DE1-CCC5-2B70-E30BCD8F4AE3}"/>
                    </a:ext>
                  </a:extLst>
                </p14:cNvPr>
                <p14:cNvContentPartPr/>
                <p14:nvPr/>
              </p14:nvContentPartPr>
              <p14:xfrm>
                <a:off x="5928540" y="3626780"/>
                <a:ext cx="1719000" cy="344520"/>
              </p14:xfrm>
            </p:contentPart>
          </mc:Choice>
          <mc:Fallback xmlns=""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0017F4A8-D8DC-C049-B576-0DD23F93AED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10540" y="3609140"/>
                  <a:ext cx="17546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7301" name="Ink 7300">
                  <a:extLst>
                    <a:ext uri="{FF2B5EF4-FFF2-40B4-BE49-F238E27FC236}">
                      <a16:creationId xmlns:a16="http://schemas.microsoft.com/office/drawing/2014/main" id="{1E5A25E5-F211-EC51-37B7-B023A6930E16}"/>
                    </a:ext>
                  </a:extLst>
                </p14:cNvPr>
                <p14:cNvContentPartPr/>
                <p14:nvPr/>
              </p14:nvContentPartPr>
              <p14:xfrm>
                <a:off x="5517780" y="3955820"/>
                <a:ext cx="2139480" cy="401760"/>
              </p14:xfrm>
            </p:contentPart>
          </mc:Choice>
          <mc:Fallback xmlns="">
            <p:pic>
              <p:nvPicPr>
                <p:cNvPr id="7179" name="Ink 7178">
                  <a:extLst>
                    <a:ext uri="{FF2B5EF4-FFF2-40B4-BE49-F238E27FC236}">
                      <a16:creationId xmlns:a16="http://schemas.microsoft.com/office/drawing/2014/main" id="{4E66D704-9CA0-7C4D-8433-B57834EA926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00140" y="3937820"/>
                  <a:ext cx="2175120" cy="437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302" name="TextBox 7301">
              <a:extLst>
                <a:ext uri="{FF2B5EF4-FFF2-40B4-BE49-F238E27FC236}">
                  <a16:creationId xmlns:a16="http://schemas.microsoft.com/office/drawing/2014/main" id="{FFB406BC-AE51-70AC-88E8-11A4593DF3B1}"/>
                </a:ext>
              </a:extLst>
            </p:cNvPr>
            <p:cNvSpPr txBox="1"/>
            <p:nvPr/>
          </p:nvSpPr>
          <p:spPr>
            <a:xfrm>
              <a:off x="6964220" y="4888142"/>
              <a:ext cx="910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Water</a:t>
              </a:r>
            </a:p>
          </p:txBody>
        </p:sp>
        <p:sp>
          <p:nvSpPr>
            <p:cNvPr id="7303" name="TextBox 7302">
              <a:extLst>
                <a:ext uri="{FF2B5EF4-FFF2-40B4-BE49-F238E27FC236}">
                  <a16:creationId xmlns:a16="http://schemas.microsoft.com/office/drawing/2014/main" id="{1634348C-3441-B375-A07A-20B060C363FF}"/>
                </a:ext>
              </a:extLst>
            </p:cNvPr>
            <p:cNvSpPr txBox="1"/>
            <p:nvPr/>
          </p:nvSpPr>
          <p:spPr>
            <a:xfrm>
              <a:off x="2815431" y="4389907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Land</a:t>
              </a:r>
            </a:p>
          </p:txBody>
        </p:sp>
        <p:grpSp>
          <p:nvGrpSpPr>
            <p:cNvPr id="7304" name="Group 7303">
              <a:extLst>
                <a:ext uri="{FF2B5EF4-FFF2-40B4-BE49-F238E27FC236}">
                  <a16:creationId xmlns:a16="http://schemas.microsoft.com/office/drawing/2014/main" id="{419CE9D7-A4AD-E64E-EB1D-51E90A09178F}"/>
                </a:ext>
              </a:extLst>
            </p:cNvPr>
            <p:cNvGrpSpPr/>
            <p:nvPr/>
          </p:nvGrpSpPr>
          <p:grpSpPr>
            <a:xfrm>
              <a:off x="4716780" y="2057900"/>
              <a:ext cx="893160" cy="1793880"/>
              <a:chOff x="4716780" y="2057900"/>
              <a:chExt cx="893160" cy="1793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7315" name="Ink 7314">
                    <a:extLst>
                      <a:ext uri="{FF2B5EF4-FFF2-40B4-BE49-F238E27FC236}">
                        <a16:creationId xmlns:a16="http://schemas.microsoft.com/office/drawing/2014/main" id="{BB4AA74A-EB78-AC1E-53C9-17C108FDD697}"/>
                      </a:ext>
                    </a:extLst>
                  </p14:cNvPr>
                  <p14:cNvContentPartPr/>
                  <p14:nvPr/>
                </p14:nvContentPartPr>
                <p14:xfrm>
                  <a:off x="4848540" y="2958620"/>
                  <a:ext cx="423360" cy="893160"/>
                </p14:xfrm>
              </p:contentPart>
            </mc:Choice>
            <mc:Fallback xmlns="">
              <p:pic>
                <p:nvPicPr>
                  <p:cNvPr id="7182" name="Ink 7181">
                    <a:extLst>
                      <a:ext uri="{FF2B5EF4-FFF2-40B4-BE49-F238E27FC236}">
                        <a16:creationId xmlns:a16="http://schemas.microsoft.com/office/drawing/2014/main" id="{92B08F95-10E3-A944-9B99-3942D3A1A7B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4830900" y="2940620"/>
                    <a:ext cx="459000" cy="9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7316" name="Ink 7315">
                    <a:extLst>
                      <a:ext uri="{FF2B5EF4-FFF2-40B4-BE49-F238E27FC236}">
                        <a16:creationId xmlns:a16="http://schemas.microsoft.com/office/drawing/2014/main" id="{6E390053-CC18-15A9-FD0E-4B7CEB1569A9}"/>
                      </a:ext>
                    </a:extLst>
                  </p14:cNvPr>
                  <p14:cNvContentPartPr/>
                  <p14:nvPr/>
                </p14:nvContentPartPr>
                <p14:xfrm>
                  <a:off x="5312580" y="2441300"/>
                  <a:ext cx="297360" cy="1063080"/>
                </p14:xfrm>
              </p:contentPart>
            </mc:Choice>
            <mc:Fallback xmlns="">
              <p:pic>
                <p:nvPicPr>
                  <p:cNvPr id="7183" name="Ink 7182">
                    <a:extLst>
                      <a:ext uri="{FF2B5EF4-FFF2-40B4-BE49-F238E27FC236}">
                        <a16:creationId xmlns:a16="http://schemas.microsoft.com/office/drawing/2014/main" id="{EAC9208C-2631-6C43-8CC3-AD8742DB47BC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294580" y="2423300"/>
                    <a:ext cx="333000" cy="10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7317" name="Ink 7316">
                    <a:extLst>
                      <a:ext uri="{FF2B5EF4-FFF2-40B4-BE49-F238E27FC236}">
                        <a16:creationId xmlns:a16="http://schemas.microsoft.com/office/drawing/2014/main" id="{40D4E35A-1D7B-4923-B7D2-BF06081535CB}"/>
                      </a:ext>
                    </a:extLst>
                  </p14:cNvPr>
                  <p14:cNvContentPartPr/>
                  <p14:nvPr/>
                </p14:nvContentPartPr>
                <p14:xfrm>
                  <a:off x="5224020" y="2346260"/>
                  <a:ext cx="191880" cy="160200"/>
                </p14:xfrm>
              </p:contentPart>
            </mc:Choice>
            <mc:Fallback xmlns="">
              <p:pic>
                <p:nvPicPr>
                  <p:cNvPr id="7185" name="Ink 7184">
                    <a:extLst>
                      <a:ext uri="{FF2B5EF4-FFF2-40B4-BE49-F238E27FC236}">
                        <a16:creationId xmlns:a16="http://schemas.microsoft.com/office/drawing/2014/main" id="{7F5EDF58-2E75-154A-85FE-C89E30F72A9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206380" y="2328620"/>
                    <a:ext cx="22752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7318" name="Ink 7317">
                    <a:extLst>
                      <a:ext uri="{FF2B5EF4-FFF2-40B4-BE49-F238E27FC236}">
                        <a16:creationId xmlns:a16="http://schemas.microsoft.com/office/drawing/2014/main" id="{2A322D46-33F6-0CA7-CF28-0326229D56D4}"/>
                      </a:ext>
                    </a:extLst>
                  </p14:cNvPr>
                  <p14:cNvContentPartPr/>
                  <p14:nvPr/>
                </p14:nvContentPartPr>
                <p14:xfrm>
                  <a:off x="4793820" y="2057900"/>
                  <a:ext cx="360" cy="360"/>
                </p14:xfrm>
              </p:contentPart>
            </mc:Choice>
            <mc:Fallback xmlns="">
              <p:pic>
                <p:nvPicPr>
                  <p:cNvPr id="7187" name="Ink 7186">
                    <a:extLst>
                      <a:ext uri="{FF2B5EF4-FFF2-40B4-BE49-F238E27FC236}">
                        <a16:creationId xmlns:a16="http://schemas.microsoft.com/office/drawing/2014/main" id="{C8EB56AE-D5C0-D140-83E1-D97AE263370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776180" y="20402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7319" name="Ink 7318">
                    <a:extLst>
                      <a:ext uri="{FF2B5EF4-FFF2-40B4-BE49-F238E27FC236}">
                        <a16:creationId xmlns:a16="http://schemas.microsoft.com/office/drawing/2014/main" id="{129D46DE-5E99-CB05-E448-40FE143AD346}"/>
                      </a:ext>
                    </a:extLst>
                  </p14:cNvPr>
                  <p14:cNvContentPartPr/>
                  <p14:nvPr/>
                </p14:nvContentPartPr>
                <p14:xfrm>
                  <a:off x="4785180" y="2155100"/>
                  <a:ext cx="360" cy="360"/>
                </p14:xfrm>
              </p:contentPart>
            </mc:Choice>
            <mc:Fallback xmlns="">
              <p:pic>
                <p:nvPicPr>
                  <p:cNvPr id="7188" name="Ink 7187">
                    <a:extLst>
                      <a:ext uri="{FF2B5EF4-FFF2-40B4-BE49-F238E27FC236}">
                        <a16:creationId xmlns:a16="http://schemas.microsoft.com/office/drawing/2014/main" id="{13C9AD04-83BC-E84C-A5D5-E68978F2198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767180" y="21371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7320" name="Ink 7319">
                    <a:extLst>
                      <a:ext uri="{FF2B5EF4-FFF2-40B4-BE49-F238E27FC236}">
                        <a16:creationId xmlns:a16="http://schemas.microsoft.com/office/drawing/2014/main" id="{54A34CD1-06BF-CE37-1676-F239F028F7E1}"/>
                      </a:ext>
                    </a:extLst>
                  </p14:cNvPr>
                  <p14:cNvContentPartPr/>
                  <p14:nvPr/>
                </p14:nvContentPartPr>
                <p14:xfrm>
                  <a:off x="4747020" y="2254100"/>
                  <a:ext cx="360" cy="360"/>
                </p14:xfrm>
              </p:contentPart>
            </mc:Choice>
            <mc:Fallback xmlns="">
              <p:pic>
                <p:nvPicPr>
                  <p:cNvPr id="7190" name="Ink 7189">
                    <a:extLst>
                      <a:ext uri="{FF2B5EF4-FFF2-40B4-BE49-F238E27FC236}">
                        <a16:creationId xmlns:a16="http://schemas.microsoft.com/office/drawing/2014/main" id="{A3E372F8-945B-8B48-B693-13252406EFF3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729020" y="22364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7321" name="Ink 7320">
                    <a:extLst>
                      <a:ext uri="{FF2B5EF4-FFF2-40B4-BE49-F238E27FC236}">
                        <a16:creationId xmlns:a16="http://schemas.microsoft.com/office/drawing/2014/main" id="{81EA7980-3EA8-20E2-CEF7-26F129B66EF2}"/>
                      </a:ext>
                    </a:extLst>
                  </p14:cNvPr>
                  <p14:cNvContentPartPr/>
                  <p14:nvPr/>
                </p14:nvContentPartPr>
                <p14:xfrm>
                  <a:off x="4729740" y="2397020"/>
                  <a:ext cx="360" cy="360"/>
                </p14:xfrm>
              </p:contentPart>
            </mc:Choice>
            <mc:Fallback xmlns="">
              <p:pic>
                <p:nvPicPr>
                  <p:cNvPr id="7192" name="Ink 7191">
                    <a:extLst>
                      <a:ext uri="{FF2B5EF4-FFF2-40B4-BE49-F238E27FC236}">
                        <a16:creationId xmlns:a16="http://schemas.microsoft.com/office/drawing/2014/main" id="{D050C6FB-63FB-A840-85BC-D1917F236A6C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711740" y="23790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7322" name="Ink 7321">
                    <a:extLst>
                      <a:ext uri="{FF2B5EF4-FFF2-40B4-BE49-F238E27FC236}">
                        <a16:creationId xmlns:a16="http://schemas.microsoft.com/office/drawing/2014/main" id="{999F01D1-756D-6D6C-AE93-CE919BFECC36}"/>
                      </a:ext>
                    </a:extLst>
                  </p14:cNvPr>
                  <p14:cNvContentPartPr/>
                  <p14:nvPr/>
                </p14:nvContentPartPr>
                <p14:xfrm>
                  <a:off x="4716780" y="2502140"/>
                  <a:ext cx="360" cy="360"/>
                </p14:xfrm>
              </p:contentPart>
            </mc:Choice>
            <mc:Fallback xmlns="">
              <p:pic>
                <p:nvPicPr>
                  <p:cNvPr id="7194" name="Ink 7193">
                    <a:extLst>
                      <a:ext uri="{FF2B5EF4-FFF2-40B4-BE49-F238E27FC236}">
                        <a16:creationId xmlns:a16="http://schemas.microsoft.com/office/drawing/2014/main" id="{17B3E3B0-90F1-9745-AFC9-1FC8F853D25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698780" y="24841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305" name="Group 7304">
              <a:extLst>
                <a:ext uri="{FF2B5EF4-FFF2-40B4-BE49-F238E27FC236}">
                  <a16:creationId xmlns:a16="http://schemas.microsoft.com/office/drawing/2014/main" id="{7A8DC1F6-62AC-EB4B-1F50-D048BAAFBDF1}"/>
                </a:ext>
              </a:extLst>
            </p:cNvPr>
            <p:cNvGrpSpPr/>
            <p:nvPr/>
          </p:nvGrpSpPr>
          <p:grpSpPr>
            <a:xfrm>
              <a:off x="4686900" y="2766020"/>
              <a:ext cx="4680" cy="153360"/>
              <a:chOff x="4686900" y="2766020"/>
              <a:chExt cx="4680" cy="15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7313" name="Ink 7312">
                    <a:extLst>
                      <a:ext uri="{FF2B5EF4-FFF2-40B4-BE49-F238E27FC236}">
                        <a16:creationId xmlns:a16="http://schemas.microsoft.com/office/drawing/2014/main" id="{764B3D4B-1B8B-2AB6-0C61-AB8EDBF228B8}"/>
                      </a:ext>
                    </a:extLst>
                  </p14:cNvPr>
                  <p14:cNvContentPartPr/>
                  <p14:nvPr/>
                </p14:nvContentPartPr>
                <p14:xfrm>
                  <a:off x="4691220" y="2766020"/>
                  <a:ext cx="360" cy="360"/>
                </p14:xfrm>
              </p:contentPart>
            </mc:Choice>
            <mc:Fallback xmlns="">
              <p:pic>
                <p:nvPicPr>
                  <p:cNvPr id="7196" name="Ink 7195">
                    <a:extLst>
                      <a:ext uri="{FF2B5EF4-FFF2-40B4-BE49-F238E27FC236}">
                        <a16:creationId xmlns:a16="http://schemas.microsoft.com/office/drawing/2014/main" id="{F15F9665-EB5A-804A-A1AA-B51D2344336B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673220" y="27480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7314" name="Ink 7313">
                    <a:extLst>
                      <a:ext uri="{FF2B5EF4-FFF2-40B4-BE49-F238E27FC236}">
                        <a16:creationId xmlns:a16="http://schemas.microsoft.com/office/drawing/2014/main" id="{29C097C7-2E46-EA9A-3BC7-25AEEAFA5BD4}"/>
                      </a:ext>
                    </a:extLst>
                  </p14:cNvPr>
                  <p14:cNvContentPartPr/>
                  <p14:nvPr/>
                </p14:nvContentPartPr>
                <p14:xfrm>
                  <a:off x="4686900" y="2919020"/>
                  <a:ext cx="360" cy="360"/>
                </p14:xfrm>
              </p:contentPart>
            </mc:Choice>
            <mc:Fallback xmlns="">
              <p:pic>
                <p:nvPicPr>
                  <p:cNvPr id="7197" name="Ink 7196">
                    <a:extLst>
                      <a:ext uri="{FF2B5EF4-FFF2-40B4-BE49-F238E27FC236}">
                        <a16:creationId xmlns:a16="http://schemas.microsoft.com/office/drawing/2014/main" id="{55F22D05-EE0B-9348-A12D-4E145456F7C7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668900" y="29010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306" name="Ink 7305">
                  <a:extLst>
                    <a:ext uri="{FF2B5EF4-FFF2-40B4-BE49-F238E27FC236}">
                      <a16:creationId xmlns:a16="http://schemas.microsoft.com/office/drawing/2014/main" id="{479036B5-4E3A-F79C-7503-7DEB8FA24687}"/>
                    </a:ext>
                  </a:extLst>
                </p14:cNvPr>
                <p14:cNvContentPartPr/>
                <p14:nvPr/>
              </p14:nvContentPartPr>
              <p14:xfrm>
                <a:off x="4733340" y="3222500"/>
                <a:ext cx="360" cy="360"/>
              </p14:xfrm>
            </p:contentPart>
          </mc:Choice>
          <mc:Fallback xmlns=""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EA9438A2-16FF-C34C-9975-1A7A82DBE8C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15700" y="32045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7307" name="Ink 7306">
                  <a:extLst>
                    <a:ext uri="{FF2B5EF4-FFF2-40B4-BE49-F238E27FC236}">
                      <a16:creationId xmlns:a16="http://schemas.microsoft.com/office/drawing/2014/main" id="{1C84DA77-D9B3-35EF-49AD-855D03223572}"/>
                    </a:ext>
                  </a:extLst>
                </p14:cNvPr>
                <p14:cNvContentPartPr/>
                <p14:nvPr/>
              </p14:nvContentPartPr>
              <p14:xfrm>
                <a:off x="4749900" y="3480620"/>
                <a:ext cx="360" cy="360"/>
              </p14:xfrm>
            </p:contentPart>
          </mc:Choice>
          <mc:Fallback xmlns="">
            <p:pic>
              <p:nvPicPr>
                <p:cNvPr id="7200" name="Ink 7199">
                  <a:extLst>
                    <a:ext uri="{FF2B5EF4-FFF2-40B4-BE49-F238E27FC236}">
                      <a16:creationId xmlns:a16="http://schemas.microsoft.com/office/drawing/2014/main" id="{184419A2-6710-2749-909D-4504BDD237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32260" y="34629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7308" name="Ink 7307">
                  <a:extLst>
                    <a:ext uri="{FF2B5EF4-FFF2-40B4-BE49-F238E27FC236}">
                      <a16:creationId xmlns:a16="http://schemas.microsoft.com/office/drawing/2014/main" id="{4FC608F1-57EC-ECCA-4284-7AF048D6DED8}"/>
                    </a:ext>
                  </a:extLst>
                </p14:cNvPr>
                <p14:cNvContentPartPr/>
                <p14:nvPr/>
              </p14:nvContentPartPr>
              <p14:xfrm>
                <a:off x="4780140" y="3807860"/>
                <a:ext cx="360" cy="36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A459FACF-D723-384F-87FF-BA7D6734FCC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62500" y="37902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7309" name="Ink 7308">
                  <a:extLst>
                    <a:ext uri="{FF2B5EF4-FFF2-40B4-BE49-F238E27FC236}">
                      <a16:creationId xmlns:a16="http://schemas.microsoft.com/office/drawing/2014/main" id="{1F8AAA94-97ED-6E7C-F17F-0E939DE6C015}"/>
                    </a:ext>
                  </a:extLst>
                </p14:cNvPr>
                <p14:cNvContentPartPr/>
                <p14:nvPr/>
              </p14:nvContentPartPr>
              <p14:xfrm>
                <a:off x="4864380" y="3993620"/>
                <a:ext cx="360" cy="36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6F89642E-8349-E349-BBA7-6388211CCDC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46740" y="39756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7310" name="Ink 7309">
                  <a:extLst>
                    <a:ext uri="{FF2B5EF4-FFF2-40B4-BE49-F238E27FC236}">
                      <a16:creationId xmlns:a16="http://schemas.microsoft.com/office/drawing/2014/main" id="{9E6F0932-34D6-1FE7-B7E4-0DA7398E8A37}"/>
                    </a:ext>
                  </a:extLst>
                </p14:cNvPr>
                <p14:cNvContentPartPr/>
                <p14:nvPr/>
              </p14:nvContentPartPr>
              <p14:xfrm>
                <a:off x="4938540" y="4192340"/>
                <a:ext cx="360" cy="360"/>
              </p14:xfrm>
            </p:contentPart>
          </mc:Choice>
          <mc:Fallback xmlns="">
            <p:pic>
              <p:nvPicPr>
                <p:cNvPr id="7203" name="Ink 7202">
                  <a:extLst>
                    <a:ext uri="{FF2B5EF4-FFF2-40B4-BE49-F238E27FC236}">
                      <a16:creationId xmlns:a16="http://schemas.microsoft.com/office/drawing/2014/main" id="{5E09897B-2CB7-4D42-BE28-D042ED4586F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20900" y="417470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311" name="TextBox 7310">
              <a:extLst>
                <a:ext uri="{FF2B5EF4-FFF2-40B4-BE49-F238E27FC236}">
                  <a16:creationId xmlns:a16="http://schemas.microsoft.com/office/drawing/2014/main" id="{8F7BCF77-3E7A-9770-8F89-D1898D0D1CA3}"/>
                </a:ext>
              </a:extLst>
            </p:cNvPr>
            <p:cNvSpPr txBox="1"/>
            <p:nvPr/>
          </p:nvSpPr>
          <p:spPr>
            <a:xfrm>
              <a:off x="6771989" y="905975"/>
              <a:ext cx="1175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sunlight</a:t>
              </a:r>
            </a:p>
          </p:txBody>
        </p:sp>
        <p:sp>
          <p:nvSpPr>
            <p:cNvPr id="7312" name="TextBox 7311">
              <a:extLst>
                <a:ext uri="{FF2B5EF4-FFF2-40B4-BE49-F238E27FC236}">
                  <a16:creationId xmlns:a16="http://schemas.microsoft.com/office/drawing/2014/main" id="{729FF65D-48DE-3919-5BF0-611AB7C4E6B7}"/>
                </a:ext>
              </a:extLst>
            </p:cNvPr>
            <p:cNvSpPr txBox="1"/>
            <p:nvPr/>
          </p:nvSpPr>
          <p:spPr>
            <a:xfrm>
              <a:off x="3238363" y="5638100"/>
              <a:ext cx="2557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Coastal Sea Breeze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79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7" grpId="0"/>
      <p:bldP spid="7207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24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Triggering?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0170" y="347990"/>
            <a:ext cx="2383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ALMA maps of Carina’s Western Wall</a:t>
            </a:r>
          </a:p>
        </p:txBody>
      </p:sp>
      <p:pic>
        <p:nvPicPr>
          <p:cNvPr id="3" name="outflow (Converted).mov" descr="outflow (Converted).mov">
            <a:hlinkClick r:id="" action="ppaction://media"/>
            <a:extLst>
              <a:ext uri="{FF2B5EF4-FFF2-40B4-BE49-F238E27FC236}">
                <a16:creationId xmlns:a16="http://schemas.microsoft.com/office/drawing/2014/main" id="{74A7579D-360F-8647-8AE7-DED4F50E7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" y="0"/>
            <a:ext cx="900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2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25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1A304-52F0-13FB-4454-8F47300A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"/>
            <a:ext cx="4600958" cy="273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E8292-FAA0-4625-BEFD-E34FF42C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600"/>
            <a:ext cx="2341456" cy="1885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26B1AC-5F72-47EC-EA0D-33AD8C01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3" y="3124200"/>
            <a:ext cx="4600957" cy="2924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FBC189-DA9F-C9D7-3C25-FD07FACED787}"/>
              </a:ext>
            </a:extLst>
          </p:cNvPr>
          <p:cNvSpPr txBox="1"/>
          <p:nvPr/>
        </p:nvSpPr>
        <p:spPr>
          <a:xfrm>
            <a:off x="5752666" y="2514600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Houston Radar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AC72A6-9DF4-49A5-1F3C-1FDE0F30F135}"/>
              </a:ext>
            </a:extLst>
          </p:cNvPr>
          <p:cNvSpPr txBox="1"/>
          <p:nvPr/>
        </p:nvSpPr>
        <p:spPr>
          <a:xfrm>
            <a:off x="5867400" y="5410200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                 Carina</a:t>
            </a:r>
          </a:p>
          <a:p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200" dirty="0">
                <a:solidFill>
                  <a:srgbClr val="FFFFFF"/>
                </a:solidFill>
              </a:rPr>
              <a:t>Hartigan Reiter Bally &amp; Smith 2015</a:t>
            </a:r>
          </a:p>
        </p:txBody>
      </p:sp>
    </p:spTree>
    <p:extLst>
      <p:ext uri="{BB962C8B-B14F-4D97-AF65-F5344CB8AC3E}">
        <p14:creationId xmlns:p14="http://schemas.microsoft.com/office/powerpoint/2010/main" val="26546260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534400" y="64008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26</a:t>
            </a:fld>
            <a:endParaRPr lang="en-US" sz="1400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BAF4E-1D9B-15AF-BE68-65E8A238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9600"/>
            <a:ext cx="7772400" cy="5506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2CA3F-541B-0A47-5F35-EC204A1D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47072"/>
            <a:ext cx="2438400" cy="302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035EC-70CB-D25F-A279-9B88E01E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56" y="611754"/>
            <a:ext cx="1975844" cy="36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94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27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2209800" y="3048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dirty="0">
                <a:solidFill>
                  <a:srgbClr val="FCFFD9"/>
                </a:solidFill>
                <a:ea typeface="ＭＳ Ｐゴシック" charset="0"/>
              </a:rPr>
              <a:t>Multiple Components in the Data Cube</a:t>
            </a: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096000"/>
            <a:ext cx="2383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ALMA maps of Carina’s Western Wall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685CF-FB6A-0144-9757-376707CF0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94657"/>
            <a:ext cx="4702969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A9AEF5-8B24-FD4C-8F1B-91D186F0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94657"/>
            <a:ext cx="5672413" cy="4842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7FF91-B430-AA43-86C9-98ED7D10D735}"/>
              </a:ext>
            </a:extLst>
          </p:cNvPr>
          <p:cNvSpPr txBox="1"/>
          <p:nvPr/>
        </p:nvSpPr>
        <p:spPr>
          <a:xfrm>
            <a:off x="6029660" y="3313139"/>
            <a:ext cx="48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4</a:t>
            </a:r>
            <a:r>
              <a:rPr lang="en-US" sz="3200" dirty="0">
                <a:solidFill>
                  <a:srgbClr val="FFFFFF"/>
                </a:solidFill>
                <a:latin typeface="Bradley Hand ITC" panose="03070402050302030203" pitchFamily="66" charset="77"/>
              </a:rPr>
              <a:t>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140F8D-0FD2-D243-8975-98C6EC6EFDD5}"/>
              </a:ext>
            </a:extLst>
          </p:cNvPr>
          <p:cNvCxnSpPr>
            <a:cxnSpLocks/>
          </p:cNvCxnSpPr>
          <p:nvPr/>
        </p:nvCxnSpPr>
        <p:spPr bwMode="auto">
          <a:xfrm>
            <a:off x="6029660" y="3248654"/>
            <a:ext cx="0" cy="713746"/>
          </a:xfrm>
          <a:prstGeom prst="straightConnector1">
            <a:avLst/>
          </a:prstGeom>
          <a:solidFill>
            <a:schemeClr val="accent1"/>
          </a:solidFill>
          <a:ln>
            <a:solidFill>
              <a:srgbClr val="FFFFFF"/>
            </a:solidFill>
            <a:headEnd type="triangle"/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F72151-C6AB-ED4D-B34D-87A93A94C434}"/>
              </a:ext>
            </a:extLst>
          </p:cNvPr>
          <p:cNvSpPr txBox="1"/>
          <p:nvPr/>
        </p:nvSpPr>
        <p:spPr>
          <a:xfrm>
            <a:off x="5997003" y="903514"/>
            <a:ext cx="18854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Resolution: 1.0</a:t>
            </a:r>
            <a:r>
              <a:rPr lang="en-US" sz="3200" dirty="0">
                <a:solidFill>
                  <a:srgbClr val="FFFFFF"/>
                </a:solidFill>
                <a:latin typeface="Bradley Hand ITC" panose="03070402050302030203" pitchFamily="66" charset="77"/>
              </a:rPr>
              <a:t>”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+mn-lt"/>
              </a:rPr>
              <a:t>Red: </a:t>
            </a:r>
            <a:r>
              <a:rPr lang="en-US" sz="2000" baseline="30000" dirty="0">
                <a:solidFill>
                  <a:srgbClr val="FFFFFF"/>
                </a:solidFill>
                <a:latin typeface="+mn-lt"/>
              </a:rPr>
              <a:t>12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CO</a:t>
            </a:r>
          </a:p>
          <a:p>
            <a:pPr algn="ctr"/>
            <a:r>
              <a:rPr lang="en-US" sz="2000" dirty="0" err="1">
                <a:solidFill>
                  <a:srgbClr val="FFFFFF"/>
                </a:solidFill>
                <a:latin typeface="+mn-lt"/>
              </a:rPr>
              <a:t>Grn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2000" baseline="30000" dirty="0">
                <a:solidFill>
                  <a:srgbClr val="FFFFFF"/>
                </a:solidFill>
                <a:latin typeface="+mn-lt"/>
              </a:rPr>
              <a:t>13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CO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+mn-lt"/>
              </a:rPr>
              <a:t>Blu: C</a:t>
            </a:r>
            <a:r>
              <a:rPr lang="en-US" sz="2000" baseline="30000" dirty="0">
                <a:solidFill>
                  <a:srgbClr val="FFFFFF"/>
                </a:solidFill>
                <a:latin typeface="+mn-lt"/>
              </a:rPr>
              <a:t>18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03430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3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172" name="Rectangle 3"/>
          <p:cNvSpPr>
            <a:spLocks/>
          </p:cNvSpPr>
          <p:nvPr/>
        </p:nvSpPr>
        <p:spPr bwMode="auto">
          <a:xfrm>
            <a:off x="685800" y="2286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FFFF"/>
                </a:solidFill>
                <a:ea typeface="ＭＳ Ｐゴシック" charset="0"/>
              </a:rPr>
              <a:t>Where are the star-forming regions with lots of O stars?</a:t>
            </a:r>
            <a:endParaRPr lang="en-US" sz="3600" dirty="0">
              <a:solidFill>
                <a:srgbClr val="FFFFFF"/>
              </a:solidFill>
              <a:ea typeface="ＭＳ Ｐゴシック" charset="0"/>
            </a:endParaRPr>
          </a:p>
          <a:p>
            <a:pPr marL="39688"/>
            <a:endParaRPr lang="en-US" sz="3600" dirty="0">
              <a:solidFill>
                <a:schemeClr val="tx1"/>
              </a:solidFill>
              <a:ea typeface="ＭＳ Ｐゴシック" charset="0"/>
            </a:endParaRPr>
          </a:p>
          <a:p>
            <a:pPr marL="39688"/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2" name="Picture 1" descr="Screen Shot 2019-09-16 at 4.33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6426199" cy="58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951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4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6248400"/>
            <a:ext cx="1240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N. Smith/NOAO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0A700-F4FF-8048-8161-ED1E40C6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"/>
            <a:ext cx="9144000" cy="6858000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6172200" y="4260850"/>
            <a:ext cx="312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   ~ 100 O stars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   ~ 80 pc across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   ~ 2.3 kpc away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Over 14000 X-ray sources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A runaway B star; pulsar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LBV star </a:t>
            </a:r>
            <a:r>
              <a:rPr lang="el-GR" sz="2000" dirty="0">
                <a:solidFill>
                  <a:srgbClr val="FFFFFF"/>
                </a:solidFill>
                <a:ea typeface="ＭＳ Ｐゴシック" charset="0"/>
              </a:rPr>
              <a:t>η</a:t>
            </a: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 Car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“Cluster of Clusters”</a:t>
            </a:r>
          </a:p>
          <a:p>
            <a:pPr marL="39688">
              <a:buSzPct val="57000"/>
            </a:pPr>
            <a:r>
              <a:rPr lang="en-US" sz="2000" dirty="0">
                <a:solidFill>
                  <a:srgbClr val="FFFFFF"/>
                </a:solidFill>
                <a:ea typeface="ＭＳ Ｐゴシック" charset="0"/>
              </a:rPr>
              <a:t>1 - 3 My old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4A64B-D543-1414-92FB-F4813CB5F297}"/>
              </a:ext>
            </a:extLst>
          </p:cNvPr>
          <p:cNvSpPr txBox="1"/>
          <p:nvPr/>
        </p:nvSpPr>
        <p:spPr>
          <a:xfrm>
            <a:off x="108015" y="6519446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N. Smith CTIO</a:t>
            </a:r>
          </a:p>
        </p:txBody>
      </p:sp>
    </p:spTree>
    <p:extLst>
      <p:ext uri="{BB962C8B-B14F-4D97-AF65-F5344CB8AC3E}">
        <p14:creationId xmlns:p14="http://schemas.microsoft.com/office/powerpoint/2010/main" val="8850325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B7ABF-039F-694C-8BEC-F8BF56639B4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BDD6D01E-1955-A64E-B188-46055560DDDE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5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10243" name="Rectangle 4"/>
          <p:cNvSpPr>
            <a:spLocks/>
          </p:cNvSpPr>
          <p:nvPr/>
        </p:nvSpPr>
        <p:spPr bwMode="auto">
          <a:xfrm>
            <a:off x="1981200" y="381000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FFFFFF"/>
                </a:solidFill>
                <a:ea typeface="ＭＳ Ｐゴシック" charset="0"/>
              </a:rPr>
              <a:t>Fluorescence in Molecular Hydrogen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602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7A8D8-F8A0-44E1-4C88-4B0224BCE65D}"/>
              </a:ext>
            </a:extLst>
          </p:cNvPr>
          <p:cNvSpPr txBox="1"/>
          <p:nvPr/>
        </p:nvSpPr>
        <p:spPr>
          <a:xfrm>
            <a:off x="154577" y="6221519"/>
            <a:ext cx="2271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Hartigan, Palmer &amp; </a:t>
            </a:r>
            <a:r>
              <a:rPr lang="en-US" sz="1200" dirty="0" err="1">
                <a:solidFill>
                  <a:srgbClr val="FFFFFF"/>
                </a:solidFill>
              </a:rPr>
              <a:t>Cleeves</a:t>
            </a:r>
            <a:r>
              <a:rPr lang="en-US" sz="1200" dirty="0">
                <a:solidFill>
                  <a:srgbClr val="FFFFFF"/>
                </a:solidFill>
              </a:rPr>
              <a:t> 2012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170" name="Rectangle 1"/>
          <p:cNvSpPr>
            <a:spLocks/>
          </p:cNvSpPr>
          <p:nvPr/>
        </p:nvSpPr>
        <p:spPr bwMode="auto">
          <a:xfrm>
            <a:off x="-12700" y="-38100"/>
            <a:ext cx="9156700" cy="6921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6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2" name="Picture 1" descr="tmp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32470"/>
          </a:xfrm>
          <a:prstGeom prst="rect">
            <a:avLst/>
          </a:prstGeom>
        </p:spPr>
      </p:pic>
      <p:pic>
        <p:nvPicPr>
          <p:cNvPr id="3" name="Picture 2" descr="tmp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4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7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7672" y="2514600"/>
            <a:ext cx="1248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Red: H</a:t>
            </a:r>
            <a:r>
              <a:rPr lang="en-US" sz="1800" baseline="-25000" dirty="0">
                <a:solidFill>
                  <a:srgbClr val="FFFFFF"/>
                </a:solidFill>
              </a:rPr>
              <a:t>2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Grn</a:t>
            </a:r>
            <a:r>
              <a:rPr lang="en-US" sz="1800" dirty="0">
                <a:solidFill>
                  <a:srgbClr val="FFFFFF"/>
                </a:solidFill>
              </a:rPr>
              <a:t>: </a:t>
            </a:r>
            <a:r>
              <a:rPr lang="en-US" sz="1800" dirty="0" err="1">
                <a:solidFill>
                  <a:srgbClr val="FFFFFF"/>
                </a:solidFill>
              </a:rPr>
              <a:t>Br</a:t>
            </a:r>
            <a:r>
              <a:rPr lang="en-US" sz="18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endParaRPr lang="en-US" sz="1800" dirty="0">
              <a:solidFill>
                <a:srgbClr val="FFFFFF"/>
              </a:solidFill>
              <a:latin typeface="Symbol" charset="2"/>
              <a:cs typeface="Symbol" charset="2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  <a:cs typeface="Symbol" charset="2"/>
              </a:rPr>
              <a:t>Blu</a:t>
            </a:r>
            <a:r>
              <a:rPr lang="en-US" sz="1800" dirty="0">
                <a:solidFill>
                  <a:srgbClr val="FFFFFF"/>
                </a:solidFill>
                <a:latin typeface="+mn-lt"/>
                <a:cs typeface="Symbol" charset="2"/>
              </a:rPr>
              <a:t>: [O III]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76200"/>
            <a:ext cx="2927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Carina’s Western Wall</a:t>
            </a:r>
          </a:p>
        </p:txBody>
      </p:sp>
      <p:pic>
        <p:nvPicPr>
          <p:cNvPr id="6" name="Picture 5" descr="color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1" y="533400"/>
            <a:ext cx="7522869" cy="570489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066800" y="4800600"/>
            <a:ext cx="0" cy="14478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534400" y="2971800"/>
            <a:ext cx="0" cy="1371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8542939" y="3429000"/>
            <a:ext cx="57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 pc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404" y="6130734"/>
            <a:ext cx="3200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Hartigan</a:t>
            </a:r>
            <a:r>
              <a:rPr lang="en-US" sz="1400" dirty="0">
                <a:solidFill>
                  <a:srgbClr val="FFFFFF"/>
                </a:solidFill>
              </a:rPr>
              <a:t>, Reiter, Bally &amp; Smith 2015 ApJ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4CBD4-D556-E4A2-A56F-E31D003B1A4A}"/>
              </a:ext>
            </a:extLst>
          </p:cNvPr>
          <p:cNvSpPr txBox="1"/>
          <p:nvPr/>
        </p:nvSpPr>
        <p:spPr>
          <a:xfrm>
            <a:off x="211111" y="4449634"/>
            <a:ext cx="3313728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Bright in H</a:t>
            </a:r>
            <a:r>
              <a:rPr lang="en-US" baseline="-25000" dirty="0">
                <a:solidFill>
                  <a:srgbClr val="FFFFFF"/>
                </a:solidFill>
                <a:highlight>
                  <a:srgbClr val="000000"/>
                </a:highlight>
              </a:rPr>
              <a:t>2</a:t>
            </a: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 and Br</a:t>
            </a:r>
            <a:r>
              <a:rPr lang="el-GR" dirty="0">
                <a:solidFill>
                  <a:srgbClr val="FFFFFF"/>
                </a:solidFill>
                <a:highlight>
                  <a:srgbClr val="000000"/>
                </a:highlight>
              </a:rPr>
              <a:t>γ</a:t>
            </a: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     (G</a:t>
            </a:r>
            <a:r>
              <a:rPr lang="en-US" baseline="-25000" dirty="0">
                <a:solidFill>
                  <a:srgbClr val="FFFFFF"/>
                </a:solidFill>
                <a:highlight>
                  <a:srgbClr val="000000"/>
                </a:highlight>
              </a:rPr>
              <a:t>0</a:t>
            </a: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 ~ 3x10</a:t>
            </a:r>
            <a:r>
              <a:rPr lang="en-US" baseline="30000" dirty="0">
                <a:solidFill>
                  <a:srgbClr val="FFFFFF"/>
                </a:solidFill>
                <a:highlight>
                  <a:srgbClr val="000000"/>
                </a:highlight>
              </a:rPr>
              <a:t>4</a:t>
            </a: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)</a:t>
            </a:r>
            <a:endParaRPr lang="en-US" baseline="30000" dirty="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Big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Not too far away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</a:rPr>
              <a:t>Nice convex geometry</a:t>
            </a:r>
          </a:p>
        </p:txBody>
      </p:sp>
    </p:spTree>
    <p:extLst>
      <p:ext uri="{BB962C8B-B14F-4D97-AF65-F5344CB8AC3E}">
        <p14:creationId xmlns:p14="http://schemas.microsoft.com/office/powerpoint/2010/main" val="3241888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8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9B1C2-4C77-4140-8232-ED1A2B8D2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75211"/>
            <a:ext cx="4933950" cy="553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A6B6-81D9-6F47-B67B-F7D9D8B9BDE7}"/>
              </a:ext>
            </a:extLst>
          </p:cNvPr>
          <p:cNvSpPr txBox="1"/>
          <p:nvPr/>
        </p:nvSpPr>
        <p:spPr>
          <a:xfrm>
            <a:off x="2438400" y="2667000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0.1 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DEB82-B629-C548-B770-9C5E6D325EFC}"/>
              </a:ext>
            </a:extLst>
          </p:cNvPr>
          <p:cNvSpPr txBox="1"/>
          <p:nvPr/>
        </p:nvSpPr>
        <p:spPr>
          <a:xfrm>
            <a:off x="409449" y="1320225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Ground-based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0.8”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F042D-851C-A441-B470-8ABBF2A69E7C}"/>
              </a:ext>
            </a:extLst>
          </p:cNvPr>
          <p:cNvSpPr txBox="1"/>
          <p:nvPr/>
        </p:nvSpPr>
        <p:spPr>
          <a:xfrm>
            <a:off x="257687" y="4191000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Adaptive Optics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0.065” resolution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98C58-E2B4-A046-8DE7-7E5CC2B6A258}"/>
              </a:ext>
            </a:extLst>
          </p:cNvPr>
          <p:cNvSpPr txBox="1"/>
          <p:nvPr/>
        </p:nvSpPr>
        <p:spPr>
          <a:xfrm>
            <a:off x="351294" y="1956375"/>
            <a:ext cx="1444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Hartigan et al. 2015 </a:t>
            </a:r>
            <a:r>
              <a:rPr lang="en-US" sz="1000" dirty="0" err="1">
                <a:solidFill>
                  <a:srgbClr val="FFFFFF"/>
                </a:solidFill>
              </a:rPr>
              <a:t>ApJ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75F2C-E6BD-3843-B6B0-18BF1F1D34C2}"/>
              </a:ext>
            </a:extLst>
          </p:cNvPr>
          <p:cNvSpPr txBox="1"/>
          <p:nvPr/>
        </p:nvSpPr>
        <p:spPr>
          <a:xfrm>
            <a:off x="305626" y="4782979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Hartigan et al. 2019 </a:t>
            </a:r>
            <a:r>
              <a:rPr lang="en-US" sz="1000" dirty="0" err="1">
                <a:solidFill>
                  <a:srgbClr val="FFFFFF"/>
                </a:solidFill>
              </a:rPr>
              <a:t>ApJL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6CED61-DB9F-9E44-AB66-7A93BD63F535}"/>
              </a:ext>
            </a:extLst>
          </p:cNvPr>
          <p:cNvSpPr txBox="1"/>
          <p:nvPr/>
        </p:nvSpPr>
        <p:spPr>
          <a:xfrm>
            <a:off x="2447059" y="152400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FFD9"/>
                </a:solidFill>
              </a:rPr>
              <a:t>H</a:t>
            </a:r>
            <a:r>
              <a:rPr lang="en-US" baseline="-25000" dirty="0">
                <a:solidFill>
                  <a:srgbClr val="FCFFD9"/>
                </a:solidFill>
              </a:rPr>
              <a:t>2</a:t>
            </a:r>
            <a:r>
              <a:rPr lang="en-US" dirty="0">
                <a:solidFill>
                  <a:srgbClr val="FCFFD9"/>
                </a:solidFill>
              </a:rPr>
              <a:t> Interface and Fluid Dynamics</a:t>
            </a:r>
          </a:p>
        </p:txBody>
      </p:sp>
    </p:spTree>
    <p:extLst>
      <p:ext uri="{BB962C8B-B14F-4D97-AF65-F5344CB8AC3E}">
        <p14:creationId xmlns:p14="http://schemas.microsoft.com/office/powerpoint/2010/main" val="313658181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DC722-E0AC-AE46-82C6-292F6F2E807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359650" y="633095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ctr" eaLnBrk="1" hangingPunct="1"/>
            <a:fld id="{8A541018-AD5C-5548-8A43-316B3FFF15E5}" type="slidenum">
              <a:rPr lang="en-US" sz="1400">
                <a:solidFill>
                  <a:schemeClr val="tx1"/>
                </a:solidFill>
                <a:ea typeface="ＭＳ Ｐゴシック" charset="0"/>
              </a:rPr>
              <a:pPr algn="ctr" eaLnBrk="1" hangingPunct="1"/>
              <a:t>9</a:t>
            </a:fld>
            <a:endParaRPr lang="en-US" sz="14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7D8755-332D-074F-8868-F3EFB3B43848}"/>
              </a:ext>
            </a:extLst>
          </p:cNvPr>
          <p:cNvSpPr txBox="1"/>
          <p:nvPr/>
        </p:nvSpPr>
        <p:spPr>
          <a:xfrm>
            <a:off x="2209800" y="478552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CFFD9"/>
                </a:solidFill>
              </a:rPr>
              <a:t>H</a:t>
            </a:r>
            <a:r>
              <a:rPr lang="en-US" baseline="-25000" dirty="0">
                <a:solidFill>
                  <a:srgbClr val="FCFFD9"/>
                </a:solidFill>
              </a:rPr>
              <a:t>2</a:t>
            </a:r>
            <a:r>
              <a:rPr lang="en-US" dirty="0">
                <a:solidFill>
                  <a:srgbClr val="FCFFD9"/>
                </a:solidFill>
              </a:rPr>
              <a:t> Interface and Fluid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7A923-2446-251B-9544-E7F35417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43" y="1295400"/>
            <a:ext cx="8366714" cy="44495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7DF939-9AA6-6150-FC57-6D7B4AD018FB}"/>
              </a:ext>
            </a:extLst>
          </p:cNvPr>
          <p:cNvSpPr txBox="1"/>
          <p:nvPr/>
        </p:nvSpPr>
        <p:spPr>
          <a:xfrm>
            <a:off x="304800" y="6186128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/>
              <a:t>  </a:t>
            </a:r>
            <a:r>
              <a:rPr lang="en-US" dirty="0">
                <a:solidFill>
                  <a:srgbClr val="92D050"/>
                </a:solidFill>
              </a:rPr>
              <a:t>Br</a:t>
            </a:r>
            <a:r>
              <a:rPr lang="el-GR" dirty="0">
                <a:solidFill>
                  <a:srgbClr val="92D050"/>
                </a:solidFill>
              </a:rPr>
              <a:t>γ</a:t>
            </a:r>
            <a:r>
              <a:rPr lang="en-US" dirty="0">
                <a:solidFill>
                  <a:srgbClr val="92D050"/>
                </a:solidFill>
              </a:rPr>
              <a:t>  </a:t>
            </a:r>
            <a:r>
              <a:rPr lang="en-US" dirty="0">
                <a:solidFill>
                  <a:srgbClr val="00B0F0"/>
                </a:solidFill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2923F-2B33-7C53-0FB4-033236511A0E}"/>
              </a:ext>
            </a:extLst>
          </p:cNvPr>
          <p:cNvSpPr txBox="1"/>
          <p:nvPr/>
        </p:nvSpPr>
        <p:spPr>
          <a:xfrm>
            <a:off x="2209800" y="6049880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Adaptive Optics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0.065” resolution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E69CF0-42E6-2C78-1ABD-D3327371EB72}"/>
              </a:ext>
            </a:extLst>
          </p:cNvPr>
          <p:cNvCxnSpPr>
            <a:cxnSpLocks/>
          </p:cNvCxnSpPr>
          <p:nvPr/>
        </p:nvCxnSpPr>
        <p:spPr bwMode="auto">
          <a:xfrm>
            <a:off x="1143000" y="4419600"/>
            <a:ext cx="0" cy="457200"/>
          </a:xfrm>
          <a:prstGeom prst="line">
            <a:avLst/>
          </a:prstGeom>
          <a:ln w="22225">
            <a:solidFill>
              <a:srgbClr val="FFFFFF"/>
            </a:solidFill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904808-EDD2-0416-A6CB-CCCEDD5A436F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4419600"/>
            <a:ext cx="152400" cy="0"/>
          </a:xfrm>
          <a:prstGeom prst="line">
            <a:avLst/>
          </a:prstGeom>
          <a:ln w="22225">
            <a:solidFill>
              <a:srgbClr val="FFFFFF"/>
            </a:solidFill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9B3A7-91C1-5B49-40E6-252E645D3DE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4876800"/>
            <a:ext cx="152400" cy="0"/>
          </a:xfrm>
          <a:prstGeom prst="line">
            <a:avLst/>
          </a:prstGeom>
          <a:ln w="22225">
            <a:solidFill>
              <a:srgbClr val="FFFFFF"/>
            </a:solidFill>
          </a:ln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2818D27-8874-E28C-00F0-C3E55DD538CB}"/>
              </a:ext>
            </a:extLst>
          </p:cNvPr>
          <p:cNvSpPr txBox="1"/>
          <p:nvPr/>
        </p:nvSpPr>
        <p:spPr>
          <a:xfrm>
            <a:off x="1143000" y="4502315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0.1 pc</a:t>
            </a:r>
          </a:p>
        </p:txBody>
      </p:sp>
    </p:spTree>
    <p:extLst>
      <p:ext uri="{BB962C8B-B14F-4D97-AF65-F5344CB8AC3E}">
        <p14:creationId xmlns:p14="http://schemas.microsoft.com/office/powerpoint/2010/main" val="215816678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CCFF"/>
      </a:lt1>
      <a:dk2>
        <a:srgbClr val="1C1C1C"/>
      </a:dk2>
      <a:lt2>
        <a:srgbClr val="000000"/>
      </a:lt2>
      <a:accent1>
        <a:srgbClr val="000000"/>
      </a:accent1>
      <a:accent2>
        <a:srgbClr val="333399"/>
      </a:accent2>
      <a:accent3>
        <a:srgbClr val="ABABAB"/>
      </a:accent3>
      <a:accent4>
        <a:srgbClr val="DAAE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CC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147190</TotalTime>
  <Pages>0</Pages>
  <Words>903</Words>
  <Characters>0</Characters>
  <Application>Microsoft Macintosh PowerPoint</Application>
  <PresentationFormat>On-screen Show (4:3)</PresentationFormat>
  <Lines>0</Lines>
  <Paragraphs>235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 Bold</vt:lpstr>
      <vt:lpstr>Bradley Hand ITC</vt:lpstr>
      <vt:lpstr>Calibri</vt:lpstr>
      <vt:lpstr>Cambria Math</vt:lpstr>
      <vt:lpstr>Lucida Grande</vt:lpstr>
      <vt:lpstr>Snell Roundhand</vt:lpstr>
      <vt:lpstr>Symbol</vt:lpstr>
      <vt:lpstr>Times New Roman</vt:lpstr>
      <vt:lpstr>Wingdings</vt:lpstr>
      <vt:lpstr>Zapfino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 Waves and Motions in Stellar Jets</dc:title>
  <dc:subject/>
  <dc:creator>Pat Hartigan</dc:creator>
  <cp:keywords/>
  <dc:description/>
  <cp:lastModifiedBy>Patrick Hartigan</cp:lastModifiedBy>
  <cp:revision>173</cp:revision>
  <dcterms:modified xsi:type="dcterms:W3CDTF">2025-05-26T19:54:54Z</dcterms:modified>
</cp:coreProperties>
</file>